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36"/>
  </p:notesMasterIdLst>
  <p:handoutMasterIdLst>
    <p:handoutMasterId r:id="rId37"/>
  </p:handoutMasterIdLst>
  <p:sldIdLst>
    <p:sldId id="383" r:id="rId2"/>
    <p:sldId id="458" r:id="rId3"/>
    <p:sldId id="386" r:id="rId4"/>
    <p:sldId id="460" r:id="rId5"/>
    <p:sldId id="387" r:id="rId6"/>
    <p:sldId id="263" r:id="rId7"/>
    <p:sldId id="441" r:id="rId8"/>
    <p:sldId id="442" r:id="rId9"/>
    <p:sldId id="265" r:id="rId10"/>
    <p:sldId id="266" r:id="rId11"/>
    <p:sldId id="454" r:id="rId12"/>
    <p:sldId id="455" r:id="rId13"/>
    <p:sldId id="456" r:id="rId14"/>
    <p:sldId id="457" r:id="rId15"/>
    <p:sldId id="443" r:id="rId16"/>
    <p:sldId id="444" r:id="rId17"/>
    <p:sldId id="445" r:id="rId18"/>
    <p:sldId id="267" r:id="rId19"/>
    <p:sldId id="446" r:id="rId20"/>
    <p:sldId id="440" r:id="rId21"/>
    <p:sldId id="451" r:id="rId22"/>
    <p:sldId id="452" r:id="rId23"/>
    <p:sldId id="269" r:id="rId24"/>
    <p:sldId id="270" r:id="rId25"/>
    <p:sldId id="271" r:id="rId26"/>
    <p:sldId id="437" r:id="rId27"/>
    <p:sldId id="268" r:id="rId28"/>
    <p:sldId id="274" r:id="rId29"/>
    <p:sldId id="453" r:id="rId30"/>
    <p:sldId id="459" r:id="rId31"/>
    <p:sldId id="275" r:id="rId32"/>
    <p:sldId id="390" r:id="rId33"/>
    <p:sldId id="461" r:id="rId34"/>
    <p:sldId id="43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18" autoAdjust="0"/>
  </p:normalViewPr>
  <p:slideViewPr>
    <p:cSldViewPr snapToGrid="0" snapToObjects="1">
      <p:cViewPr varScale="1">
        <p:scale>
          <a:sx n="60" d="100"/>
          <a:sy n="6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DFE106-572E-F046-B009-352D46B7D74F}" type="doc">
      <dgm:prSet loTypeId="urn:microsoft.com/office/officeart/2005/8/layout/hProcess9" loCatId="" qsTypeId="urn:microsoft.com/office/officeart/2005/8/quickstyle/simple4" qsCatId="simple" csTypeId="urn:microsoft.com/office/officeart/2005/8/colors/accent1_2" csCatId="accent1" phldr="1"/>
      <dgm:spPr/>
    </dgm:pt>
    <dgm:pt modelId="{519ED603-312B-BB4D-A973-5850015A0923}">
      <dgm:prSet phldrT="[Text]"/>
      <dgm:spPr>
        <a:solidFill>
          <a:srgbClr val="A6A6A6"/>
        </a:solidFill>
      </dgm:spPr>
      <dgm:t>
        <a:bodyPr/>
        <a:lstStyle/>
        <a:p>
          <a:r>
            <a:rPr lang="en-US" dirty="0" smtClean="0"/>
            <a:t>Do Root Cause Analysis</a:t>
          </a:r>
          <a:endParaRPr lang="en-US" dirty="0"/>
        </a:p>
      </dgm:t>
    </dgm:pt>
    <dgm:pt modelId="{E8217F1C-0D7C-3540-A854-9D0F2BEE6435}" type="parTrans" cxnId="{26E14275-4661-6748-B73E-E75A1149FCF8}">
      <dgm:prSet/>
      <dgm:spPr/>
      <dgm:t>
        <a:bodyPr/>
        <a:lstStyle/>
        <a:p>
          <a:endParaRPr lang="en-US"/>
        </a:p>
      </dgm:t>
    </dgm:pt>
    <dgm:pt modelId="{D473FE35-4D59-274F-873B-43FE605098F1}" type="sibTrans" cxnId="{26E14275-4661-6748-B73E-E75A1149FCF8}">
      <dgm:prSet/>
      <dgm:spPr/>
      <dgm:t>
        <a:bodyPr/>
        <a:lstStyle/>
        <a:p>
          <a:endParaRPr lang="en-US"/>
        </a:p>
      </dgm:t>
    </dgm:pt>
    <dgm:pt modelId="{8C933C14-CD62-0C4C-9E0F-FEE606707AF6}">
      <dgm:prSet phldrT="[Text]"/>
      <dgm:spPr>
        <a:solidFill>
          <a:srgbClr val="A6A6A6"/>
        </a:solidFill>
      </dgm:spPr>
      <dgm:t>
        <a:bodyPr/>
        <a:lstStyle/>
        <a:p>
          <a:r>
            <a:rPr lang="en-US" dirty="0" smtClean="0"/>
            <a:t>Develop Solutions</a:t>
          </a:r>
          <a:endParaRPr lang="en-US" dirty="0"/>
        </a:p>
      </dgm:t>
    </dgm:pt>
    <dgm:pt modelId="{206DC0E9-FAB7-7A4F-8B5B-2562A769ACA8}" type="parTrans" cxnId="{07E5E501-8B65-D148-87A6-210644F80D4B}">
      <dgm:prSet/>
      <dgm:spPr/>
      <dgm:t>
        <a:bodyPr/>
        <a:lstStyle/>
        <a:p>
          <a:endParaRPr lang="en-US"/>
        </a:p>
      </dgm:t>
    </dgm:pt>
    <dgm:pt modelId="{F155ED81-688D-9349-9E48-E4C48FF3C105}" type="sibTrans" cxnId="{07E5E501-8B65-D148-87A6-210644F80D4B}">
      <dgm:prSet/>
      <dgm:spPr/>
      <dgm:t>
        <a:bodyPr/>
        <a:lstStyle/>
        <a:p>
          <a:endParaRPr lang="en-US"/>
        </a:p>
      </dgm:t>
    </dgm:pt>
    <dgm:pt modelId="{34923839-77B4-BD41-8E6A-0D0E3C09F971}">
      <dgm:prSet phldrT="[Text]"/>
      <dgm:spPr/>
      <dgm:t>
        <a:bodyPr/>
        <a:lstStyle/>
        <a:p>
          <a:r>
            <a:rPr lang="en-US" dirty="0" smtClean="0"/>
            <a:t>Finalize Improvement Plans</a:t>
          </a:r>
        </a:p>
      </dgm:t>
    </dgm:pt>
    <dgm:pt modelId="{85C3DCB2-74FF-1347-A667-2252DC8D32FB}" type="parTrans" cxnId="{C5B91C1F-1069-F04E-9825-6F4881E84D62}">
      <dgm:prSet/>
      <dgm:spPr/>
      <dgm:t>
        <a:bodyPr/>
        <a:lstStyle/>
        <a:p>
          <a:endParaRPr lang="en-US"/>
        </a:p>
      </dgm:t>
    </dgm:pt>
    <dgm:pt modelId="{FEEA21D6-F802-A74E-BFB1-A1C287D84C14}" type="sibTrans" cxnId="{C5B91C1F-1069-F04E-9825-6F4881E84D62}">
      <dgm:prSet/>
      <dgm:spPr/>
      <dgm:t>
        <a:bodyPr/>
        <a:lstStyle/>
        <a:p>
          <a:endParaRPr lang="en-US"/>
        </a:p>
      </dgm:t>
    </dgm:pt>
    <dgm:pt modelId="{AEFA5BE6-E742-6445-9A5C-B201748979C4}" type="pres">
      <dgm:prSet presAssocID="{6EDFE106-572E-F046-B009-352D46B7D74F}" presName="CompostProcess" presStyleCnt="0">
        <dgm:presLayoutVars>
          <dgm:dir/>
          <dgm:resizeHandles val="exact"/>
        </dgm:presLayoutVars>
      </dgm:prSet>
      <dgm:spPr/>
    </dgm:pt>
    <dgm:pt modelId="{4F049E5C-3073-884A-B9E4-9A9AC63C77CB}" type="pres">
      <dgm:prSet presAssocID="{6EDFE106-572E-F046-B009-352D46B7D74F}" presName="arrow" presStyleLbl="bgShp" presStyleIdx="0" presStyleCnt="1"/>
      <dgm:spPr/>
    </dgm:pt>
    <dgm:pt modelId="{B72B3CCD-98BF-F842-AA95-C6384F9DA65D}" type="pres">
      <dgm:prSet presAssocID="{6EDFE106-572E-F046-B009-352D46B7D74F}" presName="linearProcess" presStyleCnt="0"/>
      <dgm:spPr/>
    </dgm:pt>
    <dgm:pt modelId="{BD009699-D81F-5E40-BE61-3DD65DB918D2}" type="pres">
      <dgm:prSet presAssocID="{519ED603-312B-BB4D-A973-5850015A0923}" presName="textNode" presStyleLbl="node1" presStyleIdx="0" presStyleCnt="3">
        <dgm:presLayoutVars>
          <dgm:bulletEnabled val="1"/>
        </dgm:presLayoutVars>
      </dgm:prSet>
      <dgm:spPr/>
      <dgm:t>
        <a:bodyPr/>
        <a:lstStyle/>
        <a:p>
          <a:endParaRPr lang="en-US"/>
        </a:p>
      </dgm:t>
    </dgm:pt>
    <dgm:pt modelId="{4511DDAA-A7A4-EE4B-9474-B31FB7DB6E96}" type="pres">
      <dgm:prSet presAssocID="{D473FE35-4D59-274F-873B-43FE605098F1}" presName="sibTrans" presStyleCnt="0"/>
      <dgm:spPr/>
    </dgm:pt>
    <dgm:pt modelId="{201EE76A-79A4-B642-A21D-FB4F9280F676}" type="pres">
      <dgm:prSet presAssocID="{8C933C14-CD62-0C4C-9E0F-FEE606707AF6}" presName="textNode" presStyleLbl="node1" presStyleIdx="1" presStyleCnt="3">
        <dgm:presLayoutVars>
          <dgm:bulletEnabled val="1"/>
        </dgm:presLayoutVars>
      </dgm:prSet>
      <dgm:spPr/>
      <dgm:t>
        <a:bodyPr/>
        <a:lstStyle/>
        <a:p>
          <a:endParaRPr lang="en-US"/>
        </a:p>
      </dgm:t>
    </dgm:pt>
    <dgm:pt modelId="{D03CB86F-86C0-D24E-B2F9-16CE110A679B}" type="pres">
      <dgm:prSet presAssocID="{F155ED81-688D-9349-9E48-E4C48FF3C105}" presName="sibTrans" presStyleCnt="0"/>
      <dgm:spPr/>
    </dgm:pt>
    <dgm:pt modelId="{141B6EED-3302-5D48-B95D-4ACE31D25FD1}" type="pres">
      <dgm:prSet presAssocID="{34923839-77B4-BD41-8E6A-0D0E3C09F971}" presName="textNode" presStyleLbl="node1" presStyleIdx="2" presStyleCnt="3">
        <dgm:presLayoutVars>
          <dgm:bulletEnabled val="1"/>
        </dgm:presLayoutVars>
      </dgm:prSet>
      <dgm:spPr/>
      <dgm:t>
        <a:bodyPr/>
        <a:lstStyle/>
        <a:p>
          <a:endParaRPr lang="en-US"/>
        </a:p>
      </dgm:t>
    </dgm:pt>
  </dgm:ptLst>
  <dgm:cxnLst>
    <dgm:cxn modelId="{59200CAD-5972-E846-8201-9703D9EA706F}" type="presOf" srcId="{519ED603-312B-BB4D-A973-5850015A0923}" destId="{BD009699-D81F-5E40-BE61-3DD65DB918D2}" srcOrd="0" destOrd="0" presId="urn:microsoft.com/office/officeart/2005/8/layout/hProcess9"/>
    <dgm:cxn modelId="{26E14275-4661-6748-B73E-E75A1149FCF8}" srcId="{6EDFE106-572E-F046-B009-352D46B7D74F}" destId="{519ED603-312B-BB4D-A973-5850015A0923}" srcOrd="0" destOrd="0" parTransId="{E8217F1C-0D7C-3540-A854-9D0F2BEE6435}" sibTransId="{D473FE35-4D59-274F-873B-43FE605098F1}"/>
    <dgm:cxn modelId="{4D3ED4A5-9333-2447-9F57-C59D3AFF5ED6}" type="presOf" srcId="{8C933C14-CD62-0C4C-9E0F-FEE606707AF6}" destId="{201EE76A-79A4-B642-A21D-FB4F9280F676}" srcOrd="0" destOrd="0" presId="urn:microsoft.com/office/officeart/2005/8/layout/hProcess9"/>
    <dgm:cxn modelId="{C5B91C1F-1069-F04E-9825-6F4881E84D62}" srcId="{6EDFE106-572E-F046-B009-352D46B7D74F}" destId="{34923839-77B4-BD41-8E6A-0D0E3C09F971}" srcOrd="2" destOrd="0" parTransId="{85C3DCB2-74FF-1347-A667-2252DC8D32FB}" sibTransId="{FEEA21D6-F802-A74E-BFB1-A1C287D84C14}"/>
    <dgm:cxn modelId="{3F084EF0-760A-BA40-A9C8-14FFA91F95F5}" type="presOf" srcId="{6EDFE106-572E-F046-B009-352D46B7D74F}" destId="{AEFA5BE6-E742-6445-9A5C-B201748979C4}" srcOrd="0" destOrd="0" presId="urn:microsoft.com/office/officeart/2005/8/layout/hProcess9"/>
    <dgm:cxn modelId="{07E5E501-8B65-D148-87A6-210644F80D4B}" srcId="{6EDFE106-572E-F046-B009-352D46B7D74F}" destId="{8C933C14-CD62-0C4C-9E0F-FEE606707AF6}" srcOrd="1" destOrd="0" parTransId="{206DC0E9-FAB7-7A4F-8B5B-2562A769ACA8}" sibTransId="{F155ED81-688D-9349-9E48-E4C48FF3C105}"/>
    <dgm:cxn modelId="{55E86FCB-B85A-3F49-88FE-A5CA86A51416}" type="presOf" srcId="{34923839-77B4-BD41-8E6A-0D0E3C09F971}" destId="{141B6EED-3302-5D48-B95D-4ACE31D25FD1}" srcOrd="0" destOrd="0" presId="urn:microsoft.com/office/officeart/2005/8/layout/hProcess9"/>
    <dgm:cxn modelId="{80B917C2-63C9-EE43-942E-2F8C63F0BEA3}" type="presParOf" srcId="{AEFA5BE6-E742-6445-9A5C-B201748979C4}" destId="{4F049E5C-3073-884A-B9E4-9A9AC63C77CB}" srcOrd="0" destOrd="0" presId="urn:microsoft.com/office/officeart/2005/8/layout/hProcess9"/>
    <dgm:cxn modelId="{4F33EFEF-6EAB-E942-BD2F-1C723DC750FC}" type="presParOf" srcId="{AEFA5BE6-E742-6445-9A5C-B201748979C4}" destId="{B72B3CCD-98BF-F842-AA95-C6384F9DA65D}" srcOrd="1" destOrd="0" presId="urn:microsoft.com/office/officeart/2005/8/layout/hProcess9"/>
    <dgm:cxn modelId="{6CDC0BA1-1772-CC4A-AAFC-43B756107F62}" type="presParOf" srcId="{B72B3CCD-98BF-F842-AA95-C6384F9DA65D}" destId="{BD009699-D81F-5E40-BE61-3DD65DB918D2}" srcOrd="0" destOrd="0" presId="urn:microsoft.com/office/officeart/2005/8/layout/hProcess9"/>
    <dgm:cxn modelId="{C8E77294-CF70-BE46-8B02-25CC7F79DF9B}" type="presParOf" srcId="{B72B3CCD-98BF-F842-AA95-C6384F9DA65D}" destId="{4511DDAA-A7A4-EE4B-9474-B31FB7DB6E96}" srcOrd="1" destOrd="0" presId="urn:microsoft.com/office/officeart/2005/8/layout/hProcess9"/>
    <dgm:cxn modelId="{B64AEBFB-58D0-8241-B5AE-B57CE3449976}" type="presParOf" srcId="{B72B3CCD-98BF-F842-AA95-C6384F9DA65D}" destId="{201EE76A-79A4-B642-A21D-FB4F9280F676}" srcOrd="2" destOrd="0" presId="urn:microsoft.com/office/officeart/2005/8/layout/hProcess9"/>
    <dgm:cxn modelId="{87358176-8539-B14B-80FC-CDACFAE032C6}" type="presParOf" srcId="{B72B3CCD-98BF-F842-AA95-C6384F9DA65D}" destId="{D03CB86F-86C0-D24E-B2F9-16CE110A679B}" srcOrd="3" destOrd="0" presId="urn:microsoft.com/office/officeart/2005/8/layout/hProcess9"/>
    <dgm:cxn modelId="{532A7669-01D0-3C4E-B80B-8E80E2578841}" type="presParOf" srcId="{B72B3CCD-98BF-F842-AA95-C6384F9DA65D}" destId="{141B6EED-3302-5D48-B95D-4ACE31D25FD1}"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049E5C-3073-884A-B9E4-9A9AC63C77CB}">
      <dsp:nvSpPr>
        <dsp:cNvPr id="0" name=""/>
        <dsp:cNvSpPr/>
      </dsp:nvSpPr>
      <dsp:spPr>
        <a:xfrm>
          <a:off x="617219" y="0"/>
          <a:ext cx="6995160" cy="4221163"/>
        </a:xfrm>
        <a:prstGeom prst="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D009699-D81F-5E40-BE61-3DD65DB918D2}">
      <dsp:nvSpPr>
        <dsp:cNvPr id="0" name=""/>
        <dsp:cNvSpPr/>
      </dsp:nvSpPr>
      <dsp:spPr>
        <a:xfrm>
          <a:off x="8840" y="1266348"/>
          <a:ext cx="2648902" cy="1688465"/>
        </a:xfrm>
        <a:prstGeom prst="roundRect">
          <a:avLst/>
        </a:prstGeom>
        <a:solidFill>
          <a:srgbClr val="A6A6A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Do Root Cause Analysis</a:t>
          </a:r>
          <a:endParaRPr lang="en-US" sz="3000" kern="1200" dirty="0"/>
        </a:p>
      </dsp:txBody>
      <dsp:txXfrm>
        <a:off x="8840" y="1266348"/>
        <a:ext cx="2648902" cy="1688465"/>
      </dsp:txXfrm>
    </dsp:sp>
    <dsp:sp modelId="{201EE76A-79A4-B642-A21D-FB4F9280F676}">
      <dsp:nvSpPr>
        <dsp:cNvPr id="0" name=""/>
        <dsp:cNvSpPr/>
      </dsp:nvSpPr>
      <dsp:spPr>
        <a:xfrm>
          <a:off x="2790348" y="1266348"/>
          <a:ext cx="2648902" cy="1688465"/>
        </a:xfrm>
        <a:prstGeom prst="roundRect">
          <a:avLst/>
        </a:prstGeom>
        <a:solidFill>
          <a:srgbClr val="A6A6A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Develop Solutions</a:t>
          </a:r>
          <a:endParaRPr lang="en-US" sz="3000" kern="1200" dirty="0"/>
        </a:p>
      </dsp:txBody>
      <dsp:txXfrm>
        <a:off x="2790348" y="1266348"/>
        <a:ext cx="2648902" cy="1688465"/>
      </dsp:txXfrm>
    </dsp:sp>
    <dsp:sp modelId="{141B6EED-3302-5D48-B95D-4ACE31D25FD1}">
      <dsp:nvSpPr>
        <dsp:cNvPr id="0" name=""/>
        <dsp:cNvSpPr/>
      </dsp:nvSpPr>
      <dsp:spPr>
        <a:xfrm>
          <a:off x="5571857" y="1266348"/>
          <a:ext cx="2648902" cy="168846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Finalize Improvement Plans</a:t>
          </a:r>
        </a:p>
      </dsp:txBody>
      <dsp:txXfrm>
        <a:off x="5571857" y="1266348"/>
        <a:ext cx="2648902" cy="168846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963198-8F92-F444-8F5F-862200C9830A}" type="datetimeFigureOut">
              <a:rPr lang="en-US" smtClean="0"/>
              <a:pPr/>
              <a:t>10/23/2015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A07336-5BCF-B74C-80AD-31E71FEDC72B}" type="slidenum">
              <a:rPr lang="en-US" smtClean="0"/>
              <a:pPr/>
              <a:t>‹#›</a:t>
            </a:fld>
            <a:endParaRPr lang="en-US"/>
          </a:p>
        </p:txBody>
      </p:sp>
    </p:spTree>
    <p:extLst>
      <p:ext uri="{BB962C8B-B14F-4D97-AF65-F5344CB8AC3E}">
        <p14:creationId xmlns:p14="http://schemas.microsoft.com/office/powerpoint/2010/main" xmlns="" val="24046997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958503-9221-F049-ACCE-3590CCAF4EEA}" type="datetimeFigureOut">
              <a:rPr lang="en-US" smtClean="0"/>
              <a:pPr/>
              <a:t>10/23/2015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FB37E2-7A45-744A-9B38-A90AA84A6D1D}" type="slidenum">
              <a:rPr lang="en-US" smtClean="0"/>
              <a:pPr/>
              <a:t>‹#›</a:t>
            </a:fld>
            <a:endParaRPr lang="en-US"/>
          </a:p>
        </p:txBody>
      </p:sp>
    </p:spTree>
    <p:extLst>
      <p:ext uri="{BB962C8B-B14F-4D97-AF65-F5344CB8AC3E}">
        <p14:creationId xmlns:p14="http://schemas.microsoft.com/office/powerpoint/2010/main" xmlns="" val="10439679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RECAP the previous two steps. TELL the participants:</a:t>
            </a:r>
          </a:p>
          <a:p>
            <a:r>
              <a:rPr lang="en-US" sz="1200" kern="1200" dirty="0" smtClean="0">
                <a:solidFill>
                  <a:schemeClr val="tx1"/>
                </a:solidFill>
                <a:effectLst/>
                <a:latin typeface="+mn-lt"/>
                <a:ea typeface="+mn-ea"/>
                <a:cs typeface="+mn-cs"/>
              </a:rPr>
              <a:t>The CI steps taught us how to identify the ‘right process problem’ supported by data. It helped in pinpointing the appropriate solution that addresses the root causes  of the problem. In this next step, we will learn </a:t>
            </a:r>
            <a:r>
              <a:rPr lang="en-US" sz="1200" u="sng" kern="1200" dirty="0" smtClean="0">
                <a:solidFill>
                  <a:schemeClr val="tx1"/>
                </a:solidFill>
                <a:effectLst/>
                <a:latin typeface="+mn-lt"/>
                <a:ea typeface="+mn-ea"/>
                <a:cs typeface="+mn-cs"/>
              </a:rPr>
              <a:t>how to anticipate problems </a:t>
            </a:r>
            <a:r>
              <a:rPr lang="en-US" sz="1200" kern="1200" dirty="0" smtClean="0">
                <a:solidFill>
                  <a:schemeClr val="tx1"/>
                </a:solidFill>
                <a:effectLst/>
                <a:latin typeface="+mn-lt"/>
                <a:ea typeface="+mn-ea"/>
                <a:cs typeface="+mn-cs"/>
              </a:rPr>
              <a:t>that may arise during the implementation (pilot or rollout) of the recommended solutions.  </a:t>
            </a:r>
          </a:p>
          <a:p>
            <a:endParaRPr lang="en-US" dirty="0"/>
          </a:p>
        </p:txBody>
      </p:sp>
      <p:sp>
        <p:nvSpPr>
          <p:cNvPr id="4" name="Slide Number Placeholder 3"/>
          <p:cNvSpPr>
            <a:spLocks noGrp="1"/>
          </p:cNvSpPr>
          <p:nvPr>
            <p:ph type="sldNum" sz="quarter" idx="10"/>
          </p:nvPr>
        </p:nvSpPr>
        <p:spPr/>
        <p:txBody>
          <a:bodyPr/>
          <a:lstStyle/>
          <a:p>
            <a:fld id="{48CE20D0-2954-0D45-8652-4E81869B6BE8}" type="slidenum">
              <a:rPr lang="en-US" smtClean="0"/>
              <a:pPr/>
              <a:t>1</a:t>
            </a:fld>
            <a:endParaRPr lang="en-US"/>
          </a:p>
        </p:txBody>
      </p:sp>
    </p:spTree>
    <p:extLst>
      <p:ext uri="{BB962C8B-B14F-4D97-AF65-F5344CB8AC3E}">
        <p14:creationId xmlns:p14="http://schemas.microsoft.com/office/powerpoint/2010/main" xmlns="" val="14464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INTRODUCE Budget and Cost Management.</a:t>
            </a:r>
          </a:p>
          <a:p>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11</a:t>
            </a:fld>
            <a:endParaRPr lang="en-US"/>
          </a:p>
        </p:txBody>
      </p:sp>
    </p:spTree>
    <p:extLst>
      <p:ext uri="{BB962C8B-B14F-4D97-AF65-F5344CB8AC3E}">
        <p14:creationId xmlns:p14="http://schemas.microsoft.com/office/powerpoint/2010/main" xmlns="" val="1324205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DISCUSS the major budget and cost items in relation to key project activities and resource requirements. HIGHLIGHT the one-time cost items versus recurring cost items.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12</a:t>
            </a:fld>
            <a:endParaRPr lang="en-US"/>
          </a:p>
        </p:txBody>
      </p:sp>
    </p:spTree>
    <p:extLst>
      <p:ext uri="{BB962C8B-B14F-4D97-AF65-F5344CB8AC3E}">
        <p14:creationId xmlns:p14="http://schemas.microsoft.com/office/powerpoint/2010/main" xmlns="" val="165512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INTRODUCE Resource Planning.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3FB37E2-7A45-744A-9B38-A90AA84A6D1D}" type="slidenum">
              <a:rPr lang="en-US" smtClean="0"/>
              <a:pPr/>
              <a:t>15</a:t>
            </a:fld>
            <a:endParaRPr lang="en-US"/>
          </a:p>
        </p:txBody>
      </p:sp>
    </p:spTree>
    <p:extLst>
      <p:ext uri="{BB962C8B-B14F-4D97-AF65-F5344CB8AC3E}">
        <p14:creationId xmlns:p14="http://schemas.microsoft.com/office/powerpoint/2010/main" xmlns="" val="1333920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DISCUSS how human resource requirements may be determined in relation to solution implementation.</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16</a:t>
            </a:fld>
            <a:endParaRPr lang="en-US"/>
          </a:p>
        </p:txBody>
      </p:sp>
    </p:spTree>
    <p:extLst>
      <p:ext uri="{BB962C8B-B14F-4D97-AF65-F5344CB8AC3E}">
        <p14:creationId xmlns:p14="http://schemas.microsoft.com/office/powerpoint/2010/main" xmlns="" val="2535369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xfrm>
            <a:off x="873125" y="882650"/>
            <a:ext cx="5588000" cy="4191000"/>
          </a:xfrm>
          <a:noFill/>
          <a:ln>
            <a:solidFill>
              <a:srgbClr val="000000"/>
            </a:solidFill>
            <a:miter lim="800000"/>
            <a:headEnd/>
            <a:tailEnd/>
          </a:ln>
        </p:spPr>
      </p:sp>
      <p:sp>
        <p:nvSpPr>
          <p:cNvPr id="50179" name="Rectangle 3"/>
          <p:cNvSpPr>
            <a:spLocks noGrp="1"/>
          </p:cNvSpPr>
          <p:nvPr>
            <p:ph type="body" idx="1"/>
          </p:nvPr>
        </p:nvSpPr>
        <p:spPr bwMode="auto">
          <a:xfrm>
            <a:off x="887413" y="5235575"/>
            <a:ext cx="5534025" cy="3644900"/>
          </a:xfrm>
          <a:noFill/>
        </p:spPr>
        <p:txBody>
          <a:bodyPr wrap="square" lIns="89913" tIns="44956" rIns="89913" bIns="44956"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INTRODUCE Risk Management.</a:t>
            </a:r>
          </a:p>
          <a:p>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20</a:t>
            </a:fld>
            <a:endParaRPr lang="en-US"/>
          </a:p>
        </p:txBody>
      </p:sp>
    </p:spTree>
    <p:extLst>
      <p:ext uri="{BB962C8B-B14F-4D97-AF65-F5344CB8AC3E}">
        <p14:creationId xmlns:p14="http://schemas.microsoft.com/office/powerpoint/2010/main" xmlns="" val="2758460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DISCUSS the 4 key components of risk management.</a:t>
            </a:r>
          </a:p>
          <a:p>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21</a:t>
            </a:fld>
            <a:endParaRPr lang="en-US"/>
          </a:p>
        </p:txBody>
      </p:sp>
    </p:spTree>
    <p:extLst>
      <p:ext uri="{BB962C8B-B14F-4D97-AF65-F5344CB8AC3E}">
        <p14:creationId xmlns:p14="http://schemas.microsoft.com/office/powerpoint/2010/main" xmlns="" val="24627257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DISCUSS the different possible risks for improvement projects at the school level.</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23</a:t>
            </a:fld>
            <a:endParaRPr lang="en-US"/>
          </a:p>
        </p:txBody>
      </p:sp>
    </p:spTree>
    <p:extLst>
      <p:ext uri="{BB962C8B-B14F-4D97-AF65-F5344CB8AC3E}">
        <p14:creationId xmlns:p14="http://schemas.microsoft.com/office/powerpoint/2010/main" xmlns="" val="2963890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Tell the participants: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Times New Roman" charset="0"/>
              </a:rPr>
              <a:t>Other Questions:</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latin typeface="Times New Roman" charset="0"/>
              </a:rPr>
              <a:t>Impacts both elementary and high school?</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latin typeface="Times New Roman" charset="0"/>
              </a:rPr>
              <a:t>Inappropriate level of project support?</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latin typeface="Times New Roman" charset="0"/>
              </a:rPr>
              <a:t>Need to do consultations with school stakeholders?</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latin typeface="Times New Roman" charset="0"/>
              </a:rPr>
              <a:t>Unavailability school administrators, staff, and teachers?</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A5823C64-5A95-6E45-9304-188518464B88}" type="slidenum">
              <a:rPr lang="en-US" smtClean="0"/>
              <a:pPr/>
              <a:t>25</a:t>
            </a:fld>
            <a:endParaRPr lang="en-US"/>
          </a:p>
        </p:txBody>
      </p:sp>
    </p:spTree>
    <p:extLst>
      <p:ext uri="{BB962C8B-B14F-4D97-AF65-F5344CB8AC3E}">
        <p14:creationId xmlns:p14="http://schemas.microsoft.com/office/powerpoint/2010/main" xmlns="" val="349941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Grp="1" noChangeArrowheads="1"/>
          </p:cNvSpPr>
          <p:nvPr>
            <p:ph type="ftr" sz="quarter" idx="4"/>
          </p:nvPr>
        </p:nvSpPr>
        <p:spPr>
          <a:ln/>
        </p:spPr>
        <p:txBody>
          <a:bodyPr/>
          <a:lstStyle/>
          <a:p>
            <a:r>
              <a:rPr lang="en-US"/>
              <a:t>© 2002 Johnson &amp; Johnson, All Rights Reserved</a:t>
            </a:r>
          </a:p>
          <a:p>
            <a:endParaRPr lang="en-US"/>
          </a:p>
        </p:txBody>
      </p:sp>
      <p:sp>
        <p:nvSpPr>
          <p:cNvPr id="9" name="Rectangle 7"/>
          <p:cNvSpPr>
            <a:spLocks noGrp="1" noChangeArrowheads="1"/>
          </p:cNvSpPr>
          <p:nvPr>
            <p:ph type="sldNum" sz="quarter" idx="5"/>
          </p:nvPr>
        </p:nvSpPr>
        <p:spPr>
          <a:ln/>
        </p:spPr>
        <p:txBody>
          <a:bodyPr/>
          <a:lstStyle/>
          <a:p>
            <a:fld id="{5C76B553-0DB9-D846-AFF8-AD15907AC5F6}" type="slidenum">
              <a:rPr lang="en-US"/>
              <a:pPr/>
              <a:t>27</a:t>
            </a:fld>
            <a:endParaRPr lang="en-US"/>
          </a:p>
        </p:txBody>
      </p:sp>
      <p:sp>
        <p:nvSpPr>
          <p:cNvPr id="923650" name="Rectangle 2"/>
          <p:cNvSpPr>
            <a:spLocks noChangeArrowheads="1"/>
          </p:cNvSpPr>
          <p:nvPr/>
        </p:nvSpPr>
        <p:spPr bwMode="auto">
          <a:xfrm>
            <a:off x="5182195" y="3837214"/>
            <a:ext cx="227708" cy="22981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6493" tIns="43247" rIns="86493" bIns="43247" anchor="ctr"/>
          <a:lstStyle/>
          <a:p>
            <a:endParaRPr lang="en-US"/>
          </a:p>
        </p:txBody>
      </p:sp>
      <p:sp>
        <p:nvSpPr>
          <p:cNvPr id="923651" name="Rectangle 3"/>
          <p:cNvSpPr>
            <a:spLocks noChangeArrowheads="1"/>
          </p:cNvSpPr>
          <p:nvPr/>
        </p:nvSpPr>
        <p:spPr bwMode="auto">
          <a:xfrm>
            <a:off x="5182196" y="3828143"/>
            <a:ext cx="151805" cy="152703"/>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6493" tIns="43247" rIns="86493" bIns="43247" anchor="ctr"/>
          <a:lstStyle/>
          <a:p>
            <a:endParaRPr lang="en-US"/>
          </a:p>
        </p:txBody>
      </p:sp>
      <p:sp>
        <p:nvSpPr>
          <p:cNvPr id="923652" name="Rectangle 4"/>
          <p:cNvSpPr>
            <a:spLocks noGrp="1" noRot="1" noChangeAspect="1" noChangeArrowheads="1" noTextEdit="1"/>
          </p:cNvSpPr>
          <p:nvPr>
            <p:ph type="sldImg"/>
          </p:nvPr>
        </p:nvSpPr>
        <p:spPr>
          <a:xfrm>
            <a:off x="617538" y="152400"/>
            <a:ext cx="5375275" cy="4032250"/>
          </a:xfrm>
          <a:ln/>
          <a:extLst>
            <a:ext uri="{FAA26D3D-D897-4be2-8F04-BA451C77F1D7}">
              <ma14:placeholderFlag xmlns:ma14="http://schemas.microsoft.com/office/mac/drawingml/2011/main" xmlns="" val="1"/>
            </a:ext>
          </a:extLst>
        </p:spPr>
      </p:sp>
      <p:sp>
        <p:nvSpPr>
          <p:cNvPr id="923653" name="Rectangle 5"/>
          <p:cNvSpPr>
            <a:spLocks noGrp="1" noChangeArrowheads="1"/>
          </p:cNvSpPr>
          <p:nvPr>
            <p:ph type="body" idx="1"/>
          </p:nvPr>
        </p:nvSpPr>
        <p:spPr>
          <a:xfrm>
            <a:off x="800695" y="4263572"/>
            <a:ext cx="5454551" cy="4113893"/>
          </a:xfrm>
        </p:spPr>
        <p:txBody>
          <a:bodyPr/>
          <a:lstStyle/>
          <a:p>
            <a:pPr lvl="0"/>
            <a:r>
              <a:rPr lang="en-US" sz="1200" kern="1200" dirty="0" smtClean="0">
                <a:solidFill>
                  <a:schemeClr val="tx1"/>
                </a:solidFill>
                <a:effectLst/>
                <a:latin typeface="+mn-lt"/>
                <a:ea typeface="+mn-ea"/>
                <a:cs typeface="+mn-cs"/>
              </a:rPr>
              <a:t>TELL the participants: </a:t>
            </a:r>
          </a:p>
          <a:p>
            <a:r>
              <a:rPr lang="en-US" sz="1200" kern="1200" dirty="0" smtClean="0">
                <a:solidFill>
                  <a:schemeClr val="tx1"/>
                </a:solidFill>
                <a:effectLst/>
                <a:latin typeface="+mn-lt"/>
                <a:ea typeface="+mn-ea"/>
                <a:cs typeface="+mn-cs"/>
              </a:rPr>
              <a:t>In doing risk assessment, the probability of a risk affecting a project can range from “yellow light” (low) to “red light”(high). It is the team’s responsibility to identify and assess risks prior to the implementation of a project. Failure to recognize and address a significant risk could jeopardize an entire project.</a:t>
            </a:r>
            <a:endParaRPr lang="en-US" sz="1200" kern="1200" dirty="0">
              <a:solidFill>
                <a:schemeClr val="tx1"/>
              </a:solidFill>
              <a:effectLst/>
              <a:latin typeface="+mn-lt"/>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8972C7-6C4D-1945-96B2-0D9E7993C8FB}" type="slidenum">
              <a:rPr lang="en-US" smtClean="0"/>
              <a:pPr/>
              <a:t>2</a:t>
            </a:fld>
            <a:endParaRPr lang="en-US" dirty="0"/>
          </a:p>
        </p:txBody>
      </p:sp>
    </p:spTree>
    <p:extLst>
      <p:ext uri="{BB962C8B-B14F-4D97-AF65-F5344CB8AC3E}">
        <p14:creationId xmlns:p14="http://schemas.microsoft.com/office/powerpoint/2010/main" xmlns="" val="33685281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DISCUSS basic guidelines in evaluating the probability and impact levels.</a:t>
            </a:r>
          </a:p>
          <a:p>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28</a:t>
            </a:fld>
            <a:endParaRPr lang="en-US"/>
          </a:p>
        </p:txBody>
      </p:sp>
    </p:spTree>
    <p:extLst>
      <p:ext uri="{BB962C8B-B14F-4D97-AF65-F5344CB8AC3E}">
        <p14:creationId xmlns:p14="http://schemas.microsoft.com/office/powerpoint/2010/main" xmlns="" val="367884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DISCUSS risk response strategy.</a:t>
            </a:r>
          </a:p>
          <a:p>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29</a:t>
            </a:fld>
            <a:endParaRPr lang="en-US"/>
          </a:p>
        </p:txBody>
      </p:sp>
    </p:spTree>
    <p:extLst>
      <p:ext uri="{BB962C8B-B14F-4D97-AF65-F5344CB8AC3E}">
        <p14:creationId xmlns:p14="http://schemas.microsoft.com/office/powerpoint/2010/main" xmlns="" val="3587722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7813" indent="-277813" defTabSz="977900">
              <a:lnSpc>
                <a:spcPct val="90000"/>
              </a:lnSpc>
              <a:spcAft>
                <a:spcPct val="40000"/>
              </a:spcAft>
            </a:pPr>
            <a:r>
              <a:rPr lang="en-US" b="0" i="0" dirty="0" smtClean="0">
                <a:latin typeface="Times New Roman" charset="0"/>
              </a:rPr>
              <a:t>Tell the Participants:</a:t>
            </a:r>
            <a:r>
              <a:rPr lang="en-US" b="0" i="0" baseline="0" dirty="0" smtClean="0">
                <a:latin typeface="Times New Roman" charset="0"/>
              </a:rPr>
              <a:t> </a:t>
            </a:r>
            <a:endParaRPr lang="en-US" b="0" i="0" dirty="0" smtClean="0">
              <a:latin typeface="Times New Roman" charset="0"/>
            </a:endParaRPr>
          </a:p>
          <a:p>
            <a:pPr marL="277813" indent="-277813" defTabSz="977900">
              <a:lnSpc>
                <a:spcPct val="90000"/>
              </a:lnSpc>
              <a:spcAft>
                <a:spcPct val="40000"/>
              </a:spcAft>
            </a:pPr>
            <a:r>
              <a:rPr lang="en-US" b="0" i="0" dirty="0" smtClean="0">
                <a:latin typeface="Times New Roman" charset="0"/>
              </a:rPr>
              <a:t>Develop Risk Reduction Plans:</a:t>
            </a:r>
          </a:p>
          <a:p>
            <a:pPr marL="171450" indent="-171450" defTabSz="977900">
              <a:lnSpc>
                <a:spcPct val="90000"/>
              </a:lnSpc>
              <a:spcAft>
                <a:spcPct val="40000"/>
              </a:spcAft>
              <a:buClr>
                <a:schemeClr val="tx1"/>
              </a:buClr>
              <a:buSzPct val="60000"/>
              <a:buFont typeface="Arial"/>
              <a:buChar char="•"/>
            </a:pPr>
            <a:r>
              <a:rPr lang="en-US" b="0" i="0" dirty="0" smtClean="0">
                <a:latin typeface="Times New Roman" charset="0"/>
              </a:rPr>
              <a:t>Identify Specific Actions With Measures Of Success</a:t>
            </a:r>
          </a:p>
          <a:p>
            <a:pPr marL="171450" indent="-171450" defTabSz="977900">
              <a:lnSpc>
                <a:spcPct val="90000"/>
              </a:lnSpc>
              <a:spcAft>
                <a:spcPct val="40000"/>
              </a:spcAft>
              <a:buClr>
                <a:schemeClr val="tx1"/>
              </a:buClr>
              <a:buSzPct val="60000"/>
              <a:buFont typeface="Arial"/>
              <a:buChar char="•"/>
            </a:pPr>
            <a:r>
              <a:rPr lang="en-US" b="0" i="0" dirty="0" smtClean="0">
                <a:latin typeface="Times New Roman" charset="0"/>
              </a:rPr>
              <a:t>Assign Owner And Completion Date</a:t>
            </a:r>
          </a:p>
          <a:p>
            <a:pPr marL="171450" indent="-171450" defTabSz="977900">
              <a:lnSpc>
                <a:spcPct val="90000"/>
              </a:lnSpc>
              <a:spcAft>
                <a:spcPct val="40000"/>
              </a:spcAft>
              <a:buClr>
                <a:schemeClr val="tx1"/>
              </a:buClr>
              <a:buSzPct val="60000"/>
              <a:buFont typeface="Arial"/>
              <a:buChar char="•"/>
            </a:pPr>
            <a:r>
              <a:rPr lang="en-US" b="0" i="0" dirty="0" smtClean="0">
                <a:latin typeface="Times New Roman" charset="0"/>
              </a:rPr>
              <a:t>Estimate Residual Risk Score (Probability X Impact Remaining After Implementation Of Plan) NOTE: Impact Cannot Be Remediated</a:t>
            </a:r>
          </a:p>
          <a:p>
            <a:pPr marL="171450" indent="-171450" defTabSz="977900">
              <a:lnSpc>
                <a:spcPct val="90000"/>
              </a:lnSpc>
              <a:spcAft>
                <a:spcPct val="40000"/>
              </a:spcAft>
              <a:buClr>
                <a:schemeClr val="tx1"/>
              </a:buClr>
              <a:buSzPct val="60000"/>
              <a:buFont typeface="Arial"/>
              <a:buChar char="•"/>
            </a:pPr>
            <a:r>
              <a:rPr lang="en-US" b="0" i="0" dirty="0" smtClean="0">
                <a:latin typeface="Times New Roman" charset="0"/>
              </a:rPr>
              <a:t>Post Plans In Columns Beside Risk Items And Scores</a:t>
            </a:r>
          </a:p>
        </p:txBody>
      </p:sp>
      <p:sp>
        <p:nvSpPr>
          <p:cNvPr id="4" name="Slide Number Placeholder 3"/>
          <p:cNvSpPr>
            <a:spLocks noGrp="1"/>
          </p:cNvSpPr>
          <p:nvPr>
            <p:ph type="sldNum" sz="quarter" idx="10"/>
          </p:nvPr>
        </p:nvSpPr>
        <p:spPr/>
        <p:txBody>
          <a:bodyPr/>
          <a:lstStyle/>
          <a:p>
            <a:fld id="{A5823C64-5A95-6E45-9304-188518464B88}" type="slidenum">
              <a:rPr lang="en-US" smtClean="0"/>
              <a:pPr/>
              <a:t>31</a:t>
            </a:fld>
            <a:endParaRPr lang="en-US"/>
          </a:p>
        </p:txBody>
      </p:sp>
    </p:spTree>
    <p:extLst>
      <p:ext uri="{BB962C8B-B14F-4D97-AF65-F5344CB8AC3E}">
        <p14:creationId xmlns:p14="http://schemas.microsoft.com/office/powerpoint/2010/main" xmlns="" val="2791212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7813" indent="-277813" defTabSz="977900">
              <a:lnSpc>
                <a:spcPct val="90000"/>
              </a:lnSpc>
              <a:spcAft>
                <a:spcPct val="40000"/>
              </a:spcAft>
            </a:pPr>
            <a:r>
              <a:rPr lang="en-US" b="0" i="0" dirty="0" smtClean="0">
                <a:latin typeface="Times New Roman" charset="0"/>
              </a:rPr>
              <a:t>Tell the Participants:</a:t>
            </a:r>
            <a:r>
              <a:rPr lang="en-US" b="0" i="0" baseline="0" dirty="0" smtClean="0">
                <a:latin typeface="Times New Roman" charset="0"/>
              </a:rPr>
              <a:t> </a:t>
            </a:r>
            <a:endParaRPr lang="en-US" b="0" i="0" dirty="0" smtClean="0">
              <a:latin typeface="Times New Roman" charset="0"/>
            </a:endParaRPr>
          </a:p>
          <a:p>
            <a:pPr marL="277813" indent="-277813" defTabSz="977900">
              <a:lnSpc>
                <a:spcPct val="90000"/>
              </a:lnSpc>
              <a:spcAft>
                <a:spcPct val="40000"/>
              </a:spcAft>
            </a:pPr>
            <a:r>
              <a:rPr lang="en-US" b="0" i="0" dirty="0" smtClean="0">
                <a:latin typeface="Times New Roman" charset="0"/>
              </a:rPr>
              <a:t>Develop Risk Reduction Plans:</a:t>
            </a:r>
          </a:p>
          <a:p>
            <a:pPr marL="171450" indent="-171450" defTabSz="977900">
              <a:lnSpc>
                <a:spcPct val="90000"/>
              </a:lnSpc>
              <a:spcAft>
                <a:spcPct val="40000"/>
              </a:spcAft>
              <a:buClr>
                <a:schemeClr val="tx1"/>
              </a:buClr>
              <a:buSzPct val="60000"/>
              <a:buFont typeface="Arial"/>
              <a:buChar char="•"/>
            </a:pPr>
            <a:r>
              <a:rPr lang="en-US" b="0" i="0" dirty="0" smtClean="0">
                <a:latin typeface="Times New Roman" charset="0"/>
              </a:rPr>
              <a:t>Identify Specific Actions With Measures Of Success</a:t>
            </a:r>
          </a:p>
          <a:p>
            <a:pPr marL="171450" indent="-171450" defTabSz="977900">
              <a:lnSpc>
                <a:spcPct val="90000"/>
              </a:lnSpc>
              <a:spcAft>
                <a:spcPct val="40000"/>
              </a:spcAft>
              <a:buClr>
                <a:schemeClr val="tx1"/>
              </a:buClr>
              <a:buSzPct val="60000"/>
              <a:buFont typeface="Arial"/>
              <a:buChar char="•"/>
            </a:pPr>
            <a:r>
              <a:rPr lang="en-US" b="0" i="0" dirty="0" smtClean="0">
                <a:latin typeface="Times New Roman" charset="0"/>
              </a:rPr>
              <a:t>Assign Owner And Completion Date</a:t>
            </a:r>
          </a:p>
          <a:p>
            <a:pPr marL="171450" indent="-171450" defTabSz="977900">
              <a:lnSpc>
                <a:spcPct val="90000"/>
              </a:lnSpc>
              <a:spcAft>
                <a:spcPct val="40000"/>
              </a:spcAft>
              <a:buClr>
                <a:schemeClr val="tx1"/>
              </a:buClr>
              <a:buSzPct val="60000"/>
              <a:buFont typeface="Arial"/>
              <a:buChar char="•"/>
            </a:pPr>
            <a:r>
              <a:rPr lang="en-US" b="0" i="0" dirty="0" smtClean="0">
                <a:latin typeface="Times New Roman" charset="0"/>
              </a:rPr>
              <a:t>Estimate Residual Risk Score (Probability X Impact Remaining After Implementation Of Plan) NOTE: Impact Cannot Be Remediated</a:t>
            </a:r>
          </a:p>
          <a:p>
            <a:pPr marL="171450" indent="-171450" defTabSz="977900">
              <a:lnSpc>
                <a:spcPct val="90000"/>
              </a:lnSpc>
              <a:spcAft>
                <a:spcPct val="40000"/>
              </a:spcAft>
              <a:buClr>
                <a:schemeClr val="tx1"/>
              </a:buClr>
              <a:buSzPct val="60000"/>
              <a:buFont typeface="Arial"/>
              <a:buChar char="•"/>
            </a:pPr>
            <a:r>
              <a:rPr lang="en-US" b="0" i="0" dirty="0" smtClean="0">
                <a:latin typeface="Times New Roman" charset="0"/>
              </a:rPr>
              <a:t>Post Plans In Columns Beside Risk Items And Scores</a:t>
            </a:r>
          </a:p>
          <a:p>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32</a:t>
            </a:fld>
            <a:endParaRPr lang="en-US"/>
          </a:p>
        </p:txBody>
      </p:sp>
    </p:spTree>
    <p:extLst>
      <p:ext uri="{BB962C8B-B14F-4D97-AF65-F5344CB8AC3E}">
        <p14:creationId xmlns:p14="http://schemas.microsoft.com/office/powerpoint/2010/main" xmlns="" val="12573172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Activity 17: Risk Assessment</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DISCUSS the Risk Assessment Table (format).</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Tell the Participants to: </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Develop Risk Reduction Plans.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Identify specific actions with measures of success.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Assign a project owner and a completion date.</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Estimate the residual risk score (probability of X impact remaining after the implementation of the plan). NOTE: The impact cannot be remediated.</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Post the plans in the column beside the risk items and scores.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ASK the participants to perform a risk assessment.</a:t>
            </a:r>
            <a:endParaRPr lang="en-US" sz="1100" kern="1200" dirty="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	ASK </a:t>
            </a:r>
            <a:r>
              <a:rPr lang="en-US" sz="1200" kern="1200" dirty="0" smtClean="0">
                <a:solidFill>
                  <a:schemeClr val="tx1"/>
                </a:solidFill>
                <a:effectLst/>
                <a:latin typeface="+mn-lt"/>
                <a:ea typeface="+mn-ea"/>
                <a:cs typeface="+mn-cs"/>
              </a:rPr>
              <a:t>a representative of the group to present their risk assessment results.</a:t>
            </a:r>
            <a:br>
              <a:rPr lang="en-US" sz="1200" kern="1200" dirty="0" smtClean="0">
                <a:solidFill>
                  <a:schemeClr val="tx1"/>
                </a:solidFill>
                <a:effectLst/>
                <a:latin typeface="+mn-lt"/>
                <a:ea typeface="+mn-ea"/>
                <a:cs typeface="+mn-cs"/>
              </a:rPr>
            </a:br>
            <a:r>
              <a:rPr lang="en-US" sz="1200" kern="1200" smtClean="0">
                <a:solidFill>
                  <a:schemeClr val="tx1"/>
                </a:solidFill>
                <a:effectLst/>
                <a:latin typeface="+mn-lt"/>
                <a:ea typeface="+mn-ea"/>
                <a:cs typeface="+mn-cs"/>
              </a:rPr>
              <a:t/>
            </a:r>
            <a:br>
              <a:rPr lang="en-US" sz="1200" kern="1200" smtClean="0">
                <a:solidFill>
                  <a:schemeClr val="tx1"/>
                </a:solidFill>
                <a:effectLst/>
                <a:latin typeface="+mn-lt"/>
                <a:ea typeface="+mn-ea"/>
                <a:cs typeface="+mn-cs"/>
              </a:rPr>
            </a:br>
            <a:r>
              <a:rPr lang="en-US" sz="1200" kern="1200" smtClean="0">
                <a:solidFill>
                  <a:schemeClr val="tx1"/>
                </a:solidFill>
                <a:effectLst/>
                <a:latin typeface="+mn-lt"/>
                <a:ea typeface="+mn-ea"/>
                <a:cs typeface="+mn-cs"/>
              </a:rPr>
              <a:t>When </a:t>
            </a:r>
            <a:r>
              <a:rPr lang="en-US" sz="1200" kern="1200" dirty="0" smtClean="0">
                <a:solidFill>
                  <a:schemeClr val="tx1"/>
                </a:solidFill>
                <a:effectLst/>
                <a:latin typeface="+mn-lt"/>
                <a:ea typeface="+mn-ea"/>
                <a:cs typeface="+mn-cs"/>
              </a:rPr>
              <a:t>the Improvement Plans are finalized, we can then enter the next phase for out solution </a:t>
            </a:r>
            <a:r>
              <a:rPr lang="en-US" sz="1100" kern="1200" dirty="0" smtClean="0">
                <a:solidFill>
                  <a:schemeClr val="tx1"/>
                </a:solidFill>
                <a:effectLst/>
                <a:latin typeface="+mn-lt"/>
                <a:ea typeface="+mn-ea"/>
                <a:cs typeface="+mn-cs"/>
              </a:rPr>
              <a:t>– Piloting a test run. </a:t>
            </a:r>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33</a:t>
            </a:fld>
            <a:endParaRPr lang="en-US"/>
          </a:p>
        </p:txBody>
      </p:sp>
    </p:spTree>
    <p:extLst>
      <p:ext uri="{BB962C8B-B14F-4D97-AF65-F5344CB8AC3E}">
        <p14:creationId xmlns:p14="http://schemas.microsoft.com/office/powerpoint/2010/main" xmlns="" val="9521688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Activity 17: Risk Assessment</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DISCUSS the Risk Assessment Table (format).</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Tell the Participants to: </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Develop Risk Reduction Plans.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Identify specific actions with measures of success.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Assign a project owner and a completion date.</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Estimate the residual risk score (probability of X impact remaining after the implementation of the plan). NOTE: The impact cannot be remediated.</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Post the plans in the column beside the risk items and scores.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ASK the participants to perform a risk assessment.</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ASK a representative of the group to present their risk assessment results.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When the Improvement Plans are finalized, we can then enter the next phase for out solution </a:t>
            </a:r>
            <a:r>
              <a:rPr lang="en-US" sz="1100" kern="1200" dirty="0" smtClean="0">
                <a:solidFill>
                  <a:schemeClr val="tx1"/>
                </a:solidFill>
                <a:effectLst/>
                <a:latin typeface="+mn-lt"/>
                <a:ea typeface="+mn-ea"/>
                <a:cs typeface="+mn-cs"/>
              </a:rPr>
              <a:t>– Piloting a test run. </a:t>
            </a:r>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34</a:t>
            </a:fld>
            <a:endParaRPr lang="en-US"/>
          </a:p>
        </p:txBody>
      </p:sp>
    </p:spTree>
    <p:extLst>
      <p:ext uri="{BB962C8B-B14F-4D97-AF65-F5344CB8AC3E}">
        <p14:creationId xmlns:p14="http://schemas.microsoft.com/office/powerpoint/2010/main" xmlns="" val="952168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TELL the participants: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unit, our learning objectives are: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Understanding basic project planning concepts and consider the activities, resources, and risks involved</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Being able to plan the implementation of the selected improvement solution</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3</a:t>
            </a:fld>
            <a:endParaRPr lang="en-US"/>
          </a:p>
        </p:txBody>
      </p:sp>
    </p:spTree>
    <p:extLst>
      <p:ext uri="{BB962C8B-B14F-4D97-AF65-F5344CB8AC3E}">
        <p14:creationId xmlns:p14="http://schemas.microsoft.com/office/powerpoint/2010/main" xmlns="" val="484205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TELL the participants: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unit, our learning objectives are: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Understanding basic project planning concepts and consider the activities, resources, and risks involved</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Being able to plan the implementation of the selected improvement solution</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4</a:t>
            </a:fld>
            <a:endParaRPr lang="en-US"/>
          </a:p>
        </p:txBody>
      </p:sp>
    </p:spTree>
    <p:extLst>
      <p:ext uri="{BB962C8B-B14F-4D97-AF65-F5344CB8AC3E}">
        <p14:creationId xmlns:p14="http://schemas.microsoft.com/office/powerpoint/2010/main" xmlns="" val="484205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SHOW the outline slide.</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5</a:t>
            </a:fld>
            <a:endParaRPr lang="en-US"/>
          </a:p>
        </p:txBody>
      </p:sp>
    </p:spTree>
    <p:extLst>
      <p:ext uri="{BB962C8B-B14F-4D97-AF65-F5344CB8AC3E}">
        <p14:creationId xmlns:p14="http://schemas.microsoft.com/office/powerpoint/2010/main" xmlns="" val="2941035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INTRODUCE the Implementation Plan</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6</a:t>
            </a:fld>
            <a:endParaRPr lang="en-US"/>
          </a:p>
        </p:txBody>
      </p:sp>
    </p:spTree>
    <p:extLst>
      <p:ext uri="{BB962C8B-B14F-4D97-AF65-F5344CB8AC3E}">
        <p14:creationId xmlns:p14="http://schemas.microsoft.com/office/powerpoint/2010/main" xmlns="" val="1910860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DISCUSS the basic planning requirements.</a:t>
            </a:r>
          </a:p>
          <a:p>
            <a:endParaRPr lang="en-US" dirty="0"/>
          </a:p>
        </p:txBody>
      </p:sp>
      <p:sp>
        <p:nvSpPr>
          <p:cNvPr id="4" name="Slide Number Placeholder 3"/>
          <p:cNvSpPr>
            <a:spLocks noGrp="1"/>
          </p:cNvSpPr>
          <p:nvPr>
            <p:ph type="sldNum" sz="quarter" idx="10"/>
          </p:nvPr>
        </p:nvSpPr>
        <p:spPr/>
        <p:txBody>
          <a:bodyPr/>
          <a:lstStyle/>
          <a:p>
            <a:fld id="{03FB37E2-7A45-744A-9B38-A90AA84A6D1D}" type="slidenum">
              <a:rPr lang="en-US" smtClean="0"/>
              <a:pPr/>
              <a:t>7</a:t>
            </a:fld>
            <a:endParaRPr lang="en-US"/>
          </a:p>
        </p:txBody>
      </p:sp>
    </p:spTree>
    <p:extLst>
      <p:ext uri="{BB962C8B-B14F-4D97-AF65-F5344CB8AC3E}">
        <p14:creationId xmlns:p14="http://schemas.microsoft.com/office/powerpoint/2010/main" xmlns="" val="3043919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xfrm>
            <a:off x="873125" y="882650"/>
            <a:ext cx="5588000" cy="4191000"/>
          </a:xfrm>
          <a:noFill/>
          <a:ln>
            <a:solidFill>
              <a:srgbClr val="000000"/>
            </a:solidFill>
            <a:miter lim="800000"/>
            <a:headEnd/>
            <a:tailEnd/>
          </a:ln>
        </p:spPr>
      </p:sp>
      <p:sp>
        <p:nvSpPr>
          <p:cNvPr id="46083" name="Rectangle 3"/>
          <p:cNvSpPr>
            <a:spLocks noGrp="1"/>
          </p:cNvSpPr>
          <p:nvPr>
            <p:ph type="body" idx="1"/>
          </p:nvPr>
        </p:nvSpPr>
        <p:spPr bwMode="auto">
          <a:xfrm>
            <a:off x="887413" y="5194300"/>
            <a:ext cx="5534025" cy="3644900"/>
          </a:xfrm>
          <a:noFill/>
        </p:spPr>
        <p:txBody>
          <a:bodyPr wrap="square" lIns="89913" tIns="44956" rIns="89913" bIns="44956" numCol="1" anchor="t" anchorCtr="0" compatLnSpc="1">
            <a:prstTxWarp prst="textNoShape">
              <a:avLst/>
            </a:prstTxWarp>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xfrm>
            <a:off x="873125" y="882650"/>
            <a:ext cx="5588000" cy="4191000"/>
          </a:xfrm>
          <a:noFill/>
          <a:ln>
            <a:solidFill>
              <a:srgbClr val="000000"/>
            </a:solidFill>
            <a:miter lim="800000"/>
            <a:headEnd/>
            <a:tailEnd/>
          </a:ln>
        </p:spPr>
      </p:sp>
      <p:sp>
        <p:nvSpPr>
          <p:cNvPr id="48131" name="Rectangle 3"/>
          <p:cNvSpPr>
            <a:spLocks noGrp="1" noChangeArrowheads="1"/>
          </p:cNvSpPr>
          <p:nvPr>
            <p:ph type="body" idx="1"/>
          </p:nvPr>
        </p:nvSpPr>
        <p:spPr bwMode="auto">
          <a:xfrm>
            <a:off x="806450" y="5075238"/>
            <a:ext cx="5903913" cy="2874962"/>
          </a:xfrm>
          <a:noFill/>
        </p:spPr>
        <p:txBody>
          <a:bodyPr wrap="square" lIns="91428" tIns="45715" rIns="91428" bIns="45715" numCol="1" anchor="t" anchorCtr="0" compatLnSpc="1">
            <a:prstTxWarp prst="textNoShape">
              <a:avLst/>
            </a:prstTxWarp>
          </a:bodyPr>
          <a:lstStyle/>
          <a:p>
            <a:r>
              <a:rPr lang="en-US" sz="1200" kern="1200" dirty="0" smtClean="0">
                <a:solidFill>
                  <a:schemeClr val="tx1"/>
                </a:solidFill>
                <a:effectLst/>
                <a:latin typeface="+mn-lt"/>
                <a:ea typeface="+mn-ea"/>
                <a:cs typeface="+mn-cs"/>
              </a:rPr>
              <a:t>DISCUSS the basic planning tools and highlighting their purpose.</a:t>
            </a:r>
            <a:r>
              <a:rPr lang="en-US" dirty="0" smtClean="0">
                <a:effectLst/>
              </a:rPr>
              <a:t>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276600" y="3352800"/>
            <a:ext cx="5257800" cy="1752600"/>
          </a:xfrm>
        </p:spPr>
        <p:txBody>
          <a:bodyPr>
            <a:noAutofit/>
          </a:bodyPr>
          <a:lstStyle>
            <a:lvl1pPr algn="r">
              <a:defRPr sz="5400"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133600" y="5257800"/>
            <a:ext cx="6400800" cy="762000"/>
          </a:xfrm>
        </p:spPr>
        <p:txBody>
          <a:bodyPr>
            <a:normAutofit/>
          </a:bodyPr>
          <a:lstStyle>
            <a:lvl1pPr marL="0" indent="0" algn="r">
              <a:buNone/>
              <a:defRPr sz="2800">
                <a:solidFill>
                  <a:schemeClr val="bg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CECFBCD-48AA-7E43-B90F-9ACB7149523F}" type="datetime1">
              <a:rPr lang="en-PH"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8-</a:t>
            </a:r>
            <a:fld id="{09A02BB9-3F86-4823-9A8F-6A16970CA7F2}" type="slidenum">
              <a:rPr lang="en-US" smtClean="0"/>
              <a:pPr/>
              <a:t>‹#›</a:t>
            </a:fld>
            <a:endParaRPr lang="en-US" dirty="0"/>
          </a:p>
        </p:txBody>
      </p:sp>
      <p:pic>
        <p:nvPicPr>
          <p:cNvPr id="7" name="Picture 2" descr="E:\Abigail Godoy\DepEd Style Guide\DepEd Seal_small.png"/>
          <p:cNvPicPr>
            <a:picLocks noChangeAspect="1" noChangeArrowheads="1"/>
          </p:cNvPicPr>
          <p:nvPr userDrawn="1"/>
        </p:nvPicPr>
        <p:blipFill>
          <a:blip r:embed="rId3" cstate="print"/>
          <a:srcRect/>
          <a:stretch>
            <a:fillRect/>
          </a:stretch>
        </p:blipFill>
        <p:spPr bwMode="auto">
          <a:xfrm>
            <a:off x="5638800" y="612799"/>
            <a:ext cx="2615046" cy="2587601"/>
          </a:xfrm>
          <a:prstGeom prst="rect">
            <a:avLst/>
          </a:prstGeom>
          <a:noFill/>
        </p:spPr>
      </p:pic>
    </p:spTree>
    <p:extLst>
      <p:ext uri="{BB962C8B-B14F-4D97-AF65-F5344CB8AC3E}">
        <p14:creationId xmlns:p14="http://schemas.microsoft.com/office/powerpoint/2010/main" xmlns="" val="133555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34200" cy="1143000"/>
          </a:xfrm>
        </p:spPr>
        <p:txBody>
          <a:bodyPr/>
          <a:lstStyle>
            <a:lvl1pPr>
              <a:defRPr>
                <a:solidFill>
                  <a:srgbClr val="C00000"/>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F79C39-C92F-8244-B4CD-2B397CAE6EAA}" type="datetime1">
              <a:rPr lang="en-PH"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8-</a:t>
            </a:r>
            <a:fld id="{09A02BB9-3F86-4823-9A8F-6A16970CA7F2}" type="slidenum">
              <a:rPr lang="en-US" smtClean="0"/>
              <a:pPr/>
              <a:t>‹#›</a:t>
            </a:fld>
            <a:endParaRPr lang="en-US" dirty="0"/>
          </a:p>
        </p:txBody>
      </p:sp>
      <p:sp>
        <p:nvSpPr>
          <p:cNvPr id="7" name="Rectangle 6"/>
          <p:cNvSpPr/>
          <p:nvPr userDrawn="1"/>
        </p:nvSpPr>
        <p:spPr>
          <a:xfrm>
            <a:off x="7027334" y="0"/>
            <a:ext cx="2116666" cy="18384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7333427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C00000"/>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42A37-A4BE-7546-96C6-B02C390192F8}" type="datetime1">
              <a:rPr lang="en-PH"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8-</a:t>
            </a:r>
            <a:fld id="{09A02BB9-3F86-4823-9A8F-6A16970CA7F2}" type="slidenum">
              <a:rPr lang="en-US" smtClean="0"/>
              <a:pPr/>
              <a:t>‹#›</a:t>
            </a:fld>
            <a:endParaRPr lang="en-US" dirty="0"/>
          </a:p>
        </p:txBody>
      </p:sp>
      <p:sp>
        <p:nvSpPr>
          <p:cNvPr id="7" name="Rectangle 6"/>
          <p:cNvSpPr/>
          <p:nvPr userDrawn="1"/>
        </p:nvSpPr>
        <p:spPr>
          <a:xfrm>
            <a:off x="7027334" y="0"/>
            <a:ext cx="2116666" cy="18384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756607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09600"/>
            <a:ext cx="6934200" cy="1143000"/>
          </a:xfrm>
        </p:spPr>
        <p:txBody>
          <a:bodyPr>
            <a:noAutofit/>
          </a:bodyPr>
          <a:lstStyle>
            <a:lvl1pPr algn="l">
              <a:defRPr sz="4400" b="0">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905000"/>
            <a:ext cx="8229600" cy="4221163"/>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7DBF797-1675-854F-A544-C9A5D77AB002}" type="datetime1">
              <a:rPr lang="en-PH"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8-</a:t>
            </a:r>
            <a:fld id="{09A02BB9-3F86-4823-9A8F-6A16970CA7F2}" type="slidenum">
              <a:rPr lang="en-US" smtClean="0"/>
              <a:pPr/>
              <a:t>‹#›</a:t>
            </a:fld>
            <a:endParaRPr lang="en-US" dirty="0"/>
          </a:p>
        </p:txBody>
      </p:sp>
      <p:sp>
        <p:nvSpPr>
          <p:cNvPr id="7" name="Rectangle 6"/>
          <p:cNvSpPr/>
          <p:nvPr userDrawn="1"/>
        </p:nvSpPr>
        <p:spPr>
          <a:xfrm>
            <a:off x="7027334" y="0"/>
            <a:ext cx="2116666" cy="18384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346725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C00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AA66060B-0432-204B-BD55-8E41CDB24814}" type="datetime1">
              <a:rPr lang="en-PH"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smtClean="0"/>
              <a:t>8-</a:t>
            </a:r>
            <a:fld id="{09A02BB9-3F86-4823-9A8F-6A16970CA7F2}" type="slidenum">
              <a:rPr lang="en-US" smtClean="0"/>
              <a:pPr/>
              <a:t>‹#›</a:t>
            </a:fld>
            <a:endParaRPr lang="en-US" dirty="0"/>
          </a:p>
        </p:txBody>
      </p:sp>
      <p:sp>
        <p:nvSpPr>
          <p:cNvPr id="7" name="Rectangle 6"/>
          <p:cNvSpPr/>
          <p:nvPr userDrawn="1"/>
        </p:nvSpPr>
        <p:spPr>
          <a:xfrm>
            <a:off x="7027334" y="0"/>
            <a:ext cx="2116666" cy="18384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8503772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6934200" cy="1143000"/>
          </a:xfrm>
        </p:spPr>
        <p:txBody>
          <a:bodyPr/>
          <a:lstStyle>
            <a:lvl1pPr algn="l">
              <a:defRPr>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5ECF8C5-3F71-824D-BB5B-907429294628}" type="datetime1">
              <a:rPr lang="en-PH" smtClean="0"/>
              <a:pPr/>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8-</a:t>
            </a:r>
            <a:fld id="{09A02BB9-3F86-4823-9A8F-6A16970CA7F2}" type="slidenum">
              <a:rPr lang="en-US" smtClean="0"/>
              <a:pPr/>
              <a:t>‹#›</a:t>
            </a:fld>
            <a:endParaRPr lang="en-US" dirty="0"/>
          </a:p>
        </p:txBody>
      </p:sp>
      <p:sp>
        <p:nvSpPr>
          <p:cNvPr id="8" name="Rectangle 7"/>
          <p:cNvSpPr/>
          <p:nvPr userDrawn="1"/>
        </p:nvSpPr>
        <p:spPr>
          <a:xfrm>
            <a:off x="7027334" y="0"/>
            <a:ext cx="2116666" cy="18384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985319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6934200" cy="1143000"/>
          </a:xfrm>
        </p:spPr>
        <p:txBody>
          <a:bodyPr/>
          <a:lstStyle>
            <a:lvl1pPr algn="l">
              <a:defRPr>
                <a:solidFill>
                  <a:srgbClr val="C00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9510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9510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259E98D8-36CF-C94B-B976-19AD31F6B778}" type="datetime1">
              <a:rPr lang="en-PH" smtClean="0"/>
              <a:pPr/>
              <a:t>10/23/2015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dirty="0" smtClean="0"/>
              <a:t>8-</a:t>
            </a:r>
            <a:fld id="{09A02BB9-3F86-4823-9A8F-6A16970CA7F2}" type="slidenum">
              <a:rPr lang="en-US" smtClean="0"/>
              <a:pPr/>
              <a:t>‹#›</a:t>
            </a:fld>
            <a:endParaRPr lang="en-US" dirty="0"/>
          </a:p>
        </p:txBody>
      </p:sp>
      <p:sp>
        <p:nvSpPr>
          <p:cNvPr id="10" name="Rectangle 9"/>
          <p:cNvSpPr/>
          <p:nvPr userDrawn="1"/>
        </p:nvSpPr>
        <p:spPr>
          <a:xfrm>
            <a:off x="7027334" y="0"/>
            <a:ext cx="2116666" cy="18384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169381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lvl1pPr algn="l">
              <a:defRPr>
                <a:solidFill>
                  <a:srgbClr val="C00000"/>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8A2B1BD-E2A6-3A49-86EB-116C83B2BA03}" type="datetime1">
              <a:rPr lang="en-PH" smtClean="0"/>
              <a:pPr/>
              <a:t>10/23/2015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dirty="0" smtClean="0"/>
              <a:t>8-</a:t>
            </a:r>
            <a:fld id="{09A02BB9-3F86-4823-9A8F-6A16970CA7F2}" type="slidenum">
              <a:rPr lang="en-US" smtClean="0"/>
              <a:pPr/>
              <a:t>‹#›</a:t>
            </a:fld>
            <a:endParaRPr lang="en-US" dirty="0"/>
          </a:p>
        </p:txBody>
      </p:sp>
      <p:sp>
        <p:nvSpPr>
          <p:cNvPr id="6" name="Rectangle 5"/>
          <p:cNvSpPr/>
          <p:nvPr userDrawn="1"/>
        </p:nvSpPr>
        <p:spPr>
          <a:xfrm>
            <a:off x="7027334" y="0"/>
            <a:ext cx="2116666" cy="18384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920926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E52C0D-E841-BD46-AF3B-C654D25DE44B}" type="datetime1">
              <a:rPr lang="en-PH" smtClean="0"/>
              <a:pPr/>
              <a:t>10/23/2015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dirty="0" smtClean="0"/>
              <a:t>8-</a:t>
            </a:r>
            <a:fld id="{09A02BB9-3F86-4823-9A8F-6A16970CA7F2}" type="slidenum">
              <a:rPr lang="en-US" smtClean="0"/>
              <a:pPr/>
              <a:t>‹#›</a:t>
            </a:fld>
            <a:endParaRPr lang="en-US" dirty="0"/>
          </a:p>
        </p:txBody>
      </p:sp>
      <p:sp>
        <p:nvSpPr>
          <p:cNvPr id="5" name="Rectangle 4"/>
          <p:cNvSpPr/>
          <p:nvPr userDrawn="1"/>
        </p:nvSpPr>
        <p:spPr>
          <a:xfrm>
            <a:off x="7027334" y="0"/>
            <a:ext cx="2116666" cy="18384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475090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2E225-5045-7940-ADC9-03A41DFA1DD0}" type="datetime1">
              <a:rPr lang="en-PH" smtClean="0"/>
              <a:pPr/>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8-</a:t>
            </a:r>
            <a:fld id="{09A02BB9-3F86-4823-9A8F-6A16970CA7F2}" type="slidenum">
              <a:rPr lang="en-US" smtClean="0"/>
              <a:pPr/>
              <a:t>‹#›</a:t>
            </a:fld>
            <a:endParaRPr lang="en-US" dirty="0"/>
          </a:p>
        </p:txBody>
      </p:sp>
      <p:sp>
        <p:nvSpPr>
          <p:cNvPr id="8" name="Rectangle 7"/>
          <p:cNvSpPr/>
          <p:nvPr userDrawn="1"/>
        </p:nvSpPr>
        <p:spPr>
          <a:xfrm>
            <a:off x="7027334" y="0"/>
            <a:ext cx="2116666" cy="18384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916329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D42DC-8E5D-144C-BD44-001BD0CF2E74}" type="datetime1">
              <a:rPr lang="en-PH" smtClean="0"/>
              <a:pPr/>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dirty="0" smtClean="0"/>
              <a:t>8-</a:t>
            </a:r>
            <a:fld id="{09A02BB9-3F86-4823-9A8F-6A16970CA7F2}" type="slidenum">
              <a:rPr lang="en-US" smtClean="0"/>
              <a:pPr/>
              <a:t>‹#›</a:t>
            </a:fld>
            <a:endParaRPr lang="en-US" dirty="0"/>
          </a:p>
        </p:txBody>
      </p:sp>
      <p:sp>
        <p:nvSpPr>
          <p:cNvPr id="8" name="Rectangle 7"/>
          <p:cNvSpPr/>
          <p:nvPr userDrawn="1"/>
        </p:nvSpPr>
        <p:spPr>
          <a:xfrm>
            <a:off x="7027334" y="0"/>
            <a:ext cx="2116666" cy="18384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76102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60960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40D9A-486E-0D47-B258-06ED3AF114FB}" type="datetime1">
              <a:rPr lang="en-PH" smtClean="0"/>
              <a:pPr/>
              <a:t>10/23/2015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8-</a:t>
            </a:r>
            <a:fld id="{09A02BB9-3F86-4823-9A8F-6A16970CA7F2}" type="slidenum">
              <a:rPr lang="en-US" smtClean="0"/>
              <a:pPr/>
              <a:t>‹#›</a:t>
            </a:fld>
            <a:endParaRPr lang="en-US" dirty="0"/>
          </a:p>
        </p:txBody>
      </p:sp>
    </p:spTree>
    <p:extLst>
      <p:ext uri="{BB962C8B-B14F-4D97-AF65-F5344CB8AC3E}">
        <p14:creationId xmlns:p14="http://schemas.microsoft.com/office/powerpoint/2010/main" xmlns="" val="4950766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3276600" y="4114800"/>
            <a:ext cx="5257800" cy="1752600"/>
          </a:xfrm>
        </p:spPr>
        <p:txBody>
          <a:bodyPr/>
          <a:lstStyle/>
          <a:p>
            <a:r>
              <a:rPr lang="en-US" sz="4000" dirty="0" smtClean="0"/>
              <a:t>Step 7: </a:t>
            </a:r>
            <a:br>
              <a:rPr lang="en-US" sz="4000" dirty="0" smtClean="0"/>
            </a:br>
            <a:r>
              <a:rPr lang="en-US" sz="4000" dirty="0" smtClean="0"/>
              <a:t>Finalize Improvement Plan</a:t>
            </a:r>
            <a:endParaRPr lang="en-US" sz="4000" dirty="0"/>
          </a:p>
        </p:txBody>
      </p:sp>
      <p:sp>
        <p:nvSpPr>
          <p:cNvPr id="7" name="Subtitle 2"/>
          <p:cNvSpPr>
            <a:spLocks noGrp="1"/>
          </p:cNvSpPr>
          <p:nvPr>
            <p:ph type="subTitle" idx="1"/>
          </p:nvPr>
        </p:nvSpPr>
        <p:spPr>
          <a:xfrm>
            <a:off x="2326004" y="3352800"/>
            <a:ext cx="6400800" cy="762000"/>
          </a:xfrm>
        </p:spPr>
        <p:txBody>
          <a:bodyPr/>
          <a:lstStyle/>
          <a:p>
            <a:r>
              <a:rPr lang="en-US" dirty="0" smtClean="0"/>
              <a:t>Stage 2: Analyze</a:t>
            </a:r>
            <a:endParaRPr lang="en-US" dirty="0"/>
          </a:p>
        </p:txBody>
      </p:sp>
      <p:pic>
        <p:nvPicPr>
          <p:cNvPr id="2" name="Picture 1" descr="7-finalize-improvement-plan.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513303" y="571386"/>
            <a:ext cx="2741730" cy="2741730"/>
          </a:xfrm>
          <a:prstGeom prst="rect">
            <a:avLst/>
          </a:prstGeom>
        </p:spPr>
      </p:pic>
    </p:spTree>
    <p:extLst>
      <p:ext uri="{BB962C8B-B14F-4D97-AF65-F5344CB8AC3E}">
        <p14:creationId xmlns:p14="http://schemas.microsoft.com/office/powerpoint/2010/main" xmlns="" val="3820789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1065774" y="294230"/>
            <a:ext cx="6934200" cy="1143000"/>
          </a:xfrm>
        </p:spPr>
        <p:txBody>
          <a:bodyPr/>
          <a:lstStyle/>
          <a:p>
            <a:r>
              <a:rPr lang="en-US" dirty="0" smtClean="0"/>
              <a:t>Planning Tools</a:t>
            </a:r>
          </a:p>
        </p:txBody>
      </p:sp>
      <p:sp>
        <p:nvSpPr>
          <p:cNvPr id="47107" name="Rectangle 3"/>
          <p:cNvSpPr>
            <a:spLocks noGrp="1"/>
          </p:cNvSpPr>
          <p:nvPr>
            <p:ph idx="1"/>
          </p:nvPr>
        </p:nvSpPr>
        <p:spPr>
          <a:xfrm>
            <a:off x="457200" y="1371600"/>
            <a:ext cx="2747963" cy="533400"/>
          </a:xfrm>
        </p:spPr>
        <p:txBody>
          <a:bodyPr/>
          <a:lstStyle/>
          <a:p>
            <a:pPr>
              <a:spcAft>
                <a:spcPts val="600"/>
              </a:spcAft>
              <a:buFont typeface="Arial" charset="0"/>
              <a:buNone/>
            </a:pPr>
            <a:r>
              <a:rPr lang="en-US" sz="2400" b="1" dirty="0" smtClean="0"/>
              <a:t>Tree diagrams</a:t>
            </a:r>
          </a:p>
        </p:txBody>
      </p:sp>
      <p:grpSp>
        <p:nvGrpSpPr>
          <p:cNvPr id="47108" name="Group 4"/>
          <p:cNvGrpSpPr>
            <a:grpSpLocks/>
          </p:cNvGrpSpPr>
          <p:nvPr/>
        </p:nvGrpSpPr>
        <p:grpSpPr bwMode="auto">
          <a:xfrm>
            <a:off x="704850" y="1695450"/>
            <a:ext cx="2617788" cy="2038350"/>
            <a:chOff x="444" y="1164"/>
            <a:chExt cx="1649" cy="1284"/>
          </a:xfrm>
        </p:grpSpPr>
        <p:sp>
          <p:nvSpPr>
            <p:cNvPr id="47109" name="Rectangle 5"/>
            <p:cNvSpPr>
              <a:spLocks noChangeArrowheads="1"/>
            </p:cNvSpPr>
            <p:nvPr/>
          </p:nvSpPr>
          <p:spPr bwMode="auto">
            <a:xfrm>
              <a:off x="444" y="1752"/>
              <a:ext cx="236" cy="92"/>
            </a:xfrm>
            <a:prstGeom prst="rect">
              <a:avLst/>
            </a:prstGeom>
            <a:solidFill>
              <a:srgbClr val="FFFFFF"/>
            </a:solidFill>
            <a:ln w="12700">
              <a:solidFill>
                <a:srgbClr val="000000"/>
              </a:solidFill>
              <a:miter lim="800000"/>
              <a:headEnd/>
              <a:tailEnd/>
            </a:ln>
          </p:spPr>
          <p:txBody>
            <a:bodyPr/>
            <a:lstStyle/>
            <a:p>
              <a:endParaRPr lang="en-US"/>
            </a:p>
          </p:txBody>
        </p:sp>
        <p:sp>
          <p:nvSpPr>
            <p:cNvPr id="47110" name="Line 6"/>
            <p:cNvSpPr>
              <a:spLocks noChangeShapeType="1"/>
            </p:cNvSpPr>
            <p:nvPr/>
          </p:nvSpPr>
          <p:spPr bwMode="auto">
            <a:xfrm>
              <a:off x="799" y="1465"/>
              <a:ext cx="1" cy="711"/>
            </a:xfrm>
            <a:prstGeom prst="line">
              <a:avLst/>
            </a:prstGeom>
            <a:noFill/>
            <a:ln w="12700">
              <a:solidFill>
                <a:srgbClr val="000000"/>
              </a:solidFill>
              <a:round/>
              <a:headEnd/>
              <a:tailEnd/>
            </a:ln>
          </p:spPr>
          <p:txBody>
            <a:bodyPr/>
            <a:lstStyle/>
            <a:p>
              <a:endParaRPr lang="en-US"/>
            </a:p>
          </p:txBody>
        </p:sp>
        <p:sp>
          <p:nvSpPr>
            <p:cNvPr id="47111" name="Line 7"/>
            <p:cNvSpPr>
              <a:spLocks noChangeShapeType="1"/>
            </p:cNvSpPr>
            <p:nvPr/>
          </p:nvSpPr>
          <p:spPr bwMode="auto">
            <a:xfrm>
              <a:off x="684" y="1794"/>
              <a:ext cx="115" cy="1"/>
            </a:xfrm>
            <a:prstGeom prst="line">
              <a:avLst/>
            </a:prstGeom>
            <a:noFill/>
            <a:ln w="12700">
              <a:solidFill>
                <a:srgbClr val="000000"/>
              </a:solidFill>
              <a:round/>
              <a:headEnd/>
              <a:tailEnd/>
            </a:ln>
          </p:spPr>
          <p:txBody>
            <a:bodyPr/>
            <a:lstStyle/>
            <a:p>
              <a:endParaRPr lang="en-US"/>
            </a:p>
          </p:txBody>
        </p:sp>
        <p:sp>
          <p:nvSpPr>
            <p:cNvPr id="47112" name="Rectangle 8"/>
            <p:cNvSpPr>
              <a:spLocks noChangeArrowheads="1"/>
            </p:cNvSpPr>
            <p:nvPr/>
          </p:nvSpPr>
          <p:spPr bwMode="auto">
            <a:xfrm>
              <a:off x="841" y="1431"/>
              <a:ext cx="381" cy="92"/>
            </a:xfrm>
            <a:prstGeom prst="rect">
              <a:avLst/>
            </a:prstGeom>
            <a:solidFill>
              <a:srgbClr val="FFFFFF"/>
            </a:solidFill>
            <a:ln w="12700">
              <a:solidFill>
                <a:srgbClr val="000000"/>
              </a:solidFill>
              <a:miter lim="800000"/>
              <a:headEnd/>
              <a:tailEnd/>
            </a:ln>
          </p:spPr>
          <p:txBody>
            <a:bodyPr/>
            <a:lstStyle/>
            <a:p>
              <a:endParaRPr lang="en-US"/>
            </a:p>
          </p:txBody>
        </p:sp>
        <p:sp>
          <p:nvSpPr>
            <p:cNvPr id="47113" name="Line 9"/>
            <p:cNvSpPr>
              <a:spLocks noChangeShapeType="1"/>
            </p:cNvSpPr>
            <p:nvPr/>
          </p:nvSpPr>
          <p:spPr bwMode="auto">
            <a:xfrm flipV="1">
              <a:off x="1295" y="1282"/>
              <a:ext cx="1" cy="191"/>
            </a:xfrm>
            <a:prstGeom prst="line">
              <a:avLst/>
            </a:prstGeom>
            <a:noFill/>
            <a:ln w="12700">
              <a:solidFill>
                <a:srgbClr val="000000"/>
              </a:solidFill>
              <a:round/>
              <a:headEnd/>
              <a:tailEnd/>
            </a:ln>
          </p:spPr>
          <p:txBody>
            <a:bodyPr/>
            <a:lstStyle/>
            <a:p>
              <a:endParaRPr lang="en-US"/>
            </a:p>
          </p:txBody>
        </p:sp>
        <p:sp>
          <p:nvSpPr>
            <p:cNvPr id="47114" name="Line 10"/>
            <p:cNvSpPr>
              <a:spLocks noChangeShapeType="1"/>
            </p:cNvSpPr>
            <p:nvPr/>
          </p:nvSpPr>
          <p:spPr bwMode="auto">
            <a:xfrm>
              <a:off x="1295" y="1473"/>
              <a:ext cx="1" cy="161"/>
            </a:xfrm>
            <a:prstGeom prst="line">
              <a:avLst/>
            </a:prstGeom>
            <a:noFill/>
            <a:ln w="12700">
              <a:solidFill>
                <a:srgbClr val="000000"/>
              </a:solidFill>
              <a:round/>
              <a:headEnd/>
              <a:tailEnd/>
            </a:ln>
          </p:spPr>
          <p:txBody>
            <a:bodyPr/>
            <a:lstStyle/>
            <a:p>
              <a:endParaRPr lang="en-US"/>
            </a:p>
          </p:txBody>
        </p:sp>
        <p:sp>
          <p:nvSpPr>
            <p:cNvPr id="47115" name="Line 11"/>
            <p:cNvSpPr>
              <a:spLocks noChangeShapeType="1"/>
            </p:cNvSpPr>
            <p:nvPr/>
          </p:nvSpPr>
          <p:spPr bwMode="auto">
            <a:xfrm>
              <a:off x="1226" y="1473"/>
              <a:ext cx="69" cy="1"/>
            </a:xfrm>
            <a:prstGeom prst="line">
              <a:avLst/>
            </a:prstGeom>
            <a:noFill/>
            <a:ln w="12700">
              <a:solidFill>
                <a:srgbClr val="000000"/>
              </a:solidFill>
              <a:round/>
              <a:headEnd/>
              <a:tailEnd/>
            </a:ln>
          </p:spPr>
          <p:txBody>
            <a:bodyPr/>
            <a:lstStyle/>
            <a:p>
              <a:endParaRPr lang="en-US"/>
            </a:p>
          </p:txBody>
        </p:sp>
        <p:sp>
          <p:nvSpPr>
            <p:cNvPr id="47116" name="Line 12"/>
            <p:cNvSpPr>
              <a:spLocks noChangeShapeType="1"/>
            </p:cNvSpPr>
            <p:nvPr/>
          </p:nvSpPr>
          <p:spPr bwMode="auto">
            <a:xfrm>
              <a:off x="1249" y="2169"/>
              <a:ext cx="77" cy="1"/>
            </a:xfrm>
            <a:prstGeom prst="line">
              <a:avLst/>
            </a:prstGeom>
            <a:noFill/>
            <a:ln w="12700">
              <a:solidFill>
                <a:srgbClr val="000000"/>
              </a:solidFill>
              <a:round/>
              <a:headEnd/>
              <a:tailEnd/>
            </a:ln>
          </p:spPr>
          <p:txBody>
            <a:bodyPr/>
            <a:lstStyle/>
            <a:p>
              <a:endParaRPr lang="en-US"/>
            </a:p>
          </p:txBody>
        </p:sp>
        <p:sp>
          <p:nvSpPr>
            <p:cNvPr id="47117" name="Line 13"/>
            <p:cNvSpPr>
              <a:spLocks noChangeShapeType="1"/>
            </p:cNvSpPr>
            <p:nvPr/>
          </p:nvSpPr>
          <p:spPr bwMode="auto">
            <a:xfrm>
              <a:off x="1318" y="1978"/>
              <a:ext cx="46" cy="1"/>
            </a:xfrm>
            <a:prstGeom prst="line">
              <a:avLst/>
            </a:prstGeom>
            <a:noFill/>
            <a:ln w="12700">
              <a:solidFill>
                <a:srgbClr val="000000"/>
              </a:solidFill>
              <a:round/>
              <a:headEnd/>
              <a:tailEnd/>
            </a:ln>
          </p:spPr>
          <p:txBody>
            <a:bodyPr/>
            <a:lstStyle/>
            <a:p>
              <a:endParaRPr lang="en-US"/>
            </a:p>
          </p:txBody>
        </p:sp>
        <p:sp>
          <p:nvSpPr>
            <p:cNvPr id="47118" name="Line 14"/>
            <p:cNvSpPr>
              <a:spLocks noChangeShapeType="1"/>
            </p:cNvSpPr>
            <p:nvPr/>
          </p:nvSpPr>
          <p:spPr bwMode="auto">
            <a:xfrm>
              <a:off x="1318" y="2329"/>
              <a:ext cx="46" cy="1"/>
            </a:xfrm>
            <a:prstGeom prst="line">
              <a:avLst/>
            </a:prstGeom>
            <a:noFill/>
            <a:ln w="12700">
              <a:solidFill>
                <a:srgbClr val="000000"/>
              </a:solidFill>
              <a:round/>
              <a:headEnd/>
              <a:tailEnd/>
            </a:ln>
          </p:spPr>
          <p:txBody>
            <a:bodyPr/>
            <a:lstStyle/>
            <a:p>
              <a:endParaRPr lang="en-US"/>
            </a:p>
          </p:txBody>
        </p:sp>
        <p:sp>
          <p:nvSpPr>
            <p:cNvPr id="47119" name="Line 15"/>
            <p:cNvSpPr>
              <a:spLocks noChangeShapeType="1"/>
            </p:cNvSpPr>
            <p:nvPr/>
          </p:nvSpPr>
          <p:spPr bwMode="auto">
            <a:xfrm>
              <a:off x="1318" y="1978"/>
              <a:ext cx="1" cy="351"/>
            </a:xfrm>
            <a:prstGeom prst="line">
              <a:avLst/>
            </a:prstGeom>
            <a:noFill/>
            <a:ln w="12700">
              <a:solidFill>
                <a:srgbClr val="000000"/>
              </a:solidFill>
              <a:round/>
              <a:headEnd/>
              <a:tailEnd/>
            </a:ln>
          </p:spPr>
          <p:txBody>
            <a:bodyPr/>
            <a:lstStyle/>
            <a:p>
              <a:endParaRPr lang="en-US"/>
            </a:p>
          </p:txBody>
        </p:sp>
        <p:sp>
          <p:nvSpPr>
            <p:cNvPr id="47120" name="Rectangle 16"/>
            <p:cNvSpPr>
              <a:spLocks noChangeArrowheads="1"/>
            </p:cNvSpPr>
            <p:nvPr/>
          </p:nvSpPr>
          <p:spPr bwMode="auto">
            <a:xfrm>
              <a:off x="1345" y="1255"/>
              <a:ext cx="381" cy="76"/>
            </a:xfrm>
            <a:prstGeom prst="rect">
              <a:avLst/>
            </a:prstGeom>
            <a:solidFill>
              <a:srgbClr val="FFFFFF"/>
            </a:solidFill>
            <a:ln w="12700">
              <a:solidFill>
                <a:srgbClr val="000000"/>
              </a:solidFill>
              <a:miter lim="800000"/>
              <a:headEnd/>
              <a:tailEnd/>
            </a:ln>
          </p:spPr>
          <p:txBody>
            <a:bodyPr/>
            <a:lstStyle/>
            <a:p>
              <a:endParaRPr lang="en-US"/>
            </a:p>
          </p:txBody>
        </p:sp>
        <p:sp>
          <p:nvSpPr>
            <p:cNvPr id="47121" name="Rectangle 17"/>
            <p:cNvSpPr>
              <a:spLocks noChangeArrowheads="1"/>
            </p:cNvSpPr>
            <p:nvPr/>
          </p:nvSpPr>
          <p:spPr bwMode="auto">
            <a:xfrm>
              <a:off x="1353" y="1599"/>
              <a:ext cx="381" cy="77"/>
            </a:xfrm>
            <a:prstGeom prst="rect">
              <a:avLst/>
            </a:prstGeom>
            <a:solidFill>
              <a:srgbClr val="FFFFFF"/>
            </a:solidFill>
            <a:ln w="12700">
              <a:solidFill>
                <a:srgbClr val="000000"/>
              </a:solidFill>
              <a:miter lim="800000"/>
              <a:headEnd/>
              <a:tailEnd/>
            </a:ln>
          </p:spPr>
          <p:txBody>
            <a:bodyPr/>
            <a:lstStyle/>
            <a:p>
              <a:endParaRPr lang="en-US"/>
            </a:p>
          </p:txBody>
        </p:sp>
        <p:sp>
          <p:nvSpPr>
            <p:cNvPr id="47122" name="Rectangle 18"/>
            <p:cNvSpPr>
              <a:spLocks noChangeArrowheads="1"/>
            </p:cNvSpPr>
            <p:nvPr/>
          </p:nvSpPr>
          <p:spPr bwMode="auto">
            <a:xfrm>
              <a:off x="1360" y="1943"/>
              <a:ext cx="382" cy="77"/>
            </a:xfrm>
            <a:prstGeom prst="rect">
              <a:avLst/>
            </a:prstGeom>
            <a:solidFill>
              <a:srgbClr val="FFFFFF"/>
            </a:solidFill>
            <a:ln w="12700">
              <a:solidFill>
                <a:srgbClr val="000000"/>
              </a:solidFill>
              <a:miter lim="800000"/>
              <a:headEnd/>
              <a:tailEnd/>
            </a:ln>
          </p:spPr>
          <p:txBody>
            <a:bodyPr/>
            <a:lstStyle/>
            <a:p>
              <a:endParaRPr lang="en-US"/>
            </a:p>
          </p:txBody>
        </p:sp>
        <p:sp>
          <p:nvSpPr>
            <p:cNvPr id="47123" name="Rectangle 19"/>
            <p:cNvSpPr>
              <a:spLocks noChangeArrowheads="1"/>
            </p:cNvSpPr>
            <p:nvPr/>
          </p:nvSpPr>
          <p:spPr bwMode="auto">
            <a:xfrm>
              <a:off x="1368" y="2288"/>
              <a:ext cx="381" cy="76"/>
            </a:xfrm>
            <a:prstGeom prst="rect">
              <a:avLst/>
            </a:prstGeom>
            <a:solidFill>
              <a:srgbClr val="FFFFFF"/>
            </a:solidFill>
            <a:ln w="12700">
              <a:solidFill>
                <a:srgbClr val="000000"/>
              </a:solidFill>
              <a:miter lim="800000"/>
              <a:headEnd/>
              <a:tailEnd/>
            </a:ln>
          </p:spPr>
          <p:txBody>
            <a:bodyPr/>
            <a:lstStyle/>
            <a:p>
              <a:endParaRPr lang="en-US"/>
            </a:p>
          </p:txBody>
        </p:sp>
        <p:sp>
          <p:nvSpPr>
            <p:cNvPr id="47124" name="Line 20"/>
            <p:cNvSpPr>
              <a:spLocks noChangeShapeType="1"/>
            </p:cNvSpPr>
            <p:nvPr/>
          </p:nvSpPr>
          <p:spPr bwMode="auto">
            <a:xfrm>
              <a:off x="1723" y="1290"/>
              <a:ext cx="46" cy="1"/>
            </a:xfrm>
            <a:prstGeom prst="line">
              <a:avLst/>
            </a:prstGeom>
            <a:noFill/>
            <a:ln w="12700">
              <a:solidFill>
                <a:srgbClr val="000000"/>
              </a:solidFill>
              <a:round/>
              <a:headEnd/>
              <a:tailEnd/>
            </a:ln>
          </p:spPr>
          <p:txBody>
            <a:bodyPr/>
            <a:lstStyle/>
            <a:p>
              <a:endParaRPr lang="en-US"/>
            </a:p>
          </p:txBody>
        </p:sp>
        <p:sp>
          <p:nvSpPr>
            <p:cNvPr id="47125" name="Line 21"/>
            <p:cNvSpPr>
              <a:spLocks noChangeShapeType="1"/>
            </p:cNvSpPr>
            <p:nvPr/>
          </p:nvSpPr>
          <p:spPr bwMode="auto">
            <a:xfrm flipV="1">
              <a:off x="1769" y="1190"/>
              <a:ext cx="1" cy="100"/>
            </a:xfrm>
            <a:prstGeom prst="line">
              <a:avLst/>
            </a:prstGeom>
            <a:noFill/>
            <a:ln w="12700">
              <a:solidFill>
                <a:srgbClr val="000000"/>
              </a:solidFill>
              <a:round/>
              <a:headEnd/>
              <a:tailEnd/>
            </a:ln>
          </p:spPr>
          <p:txBody>
            <a:bodyPr/>
            <a:lstStyle/>
            <a:p>
              <a:endParaRPr lang="en-US"/>
            </a:p>
          </p:txBody>
        </p:sp>
        <p:sp>
          <p:nvSpPr>
            <p:cNvPr id="47126" name="Line 22"/>
            <p:cNvSpPr>
              <a:spLocks noChangeShapeType="1"/>
            </p:cNvSpPr>
            <p:nvPr/>
          </p:nvSpPr>
          <p:spPr bwMode="auto">
            <a:xfrm>
              <a:off x="1776" y="1190"/>
              <a:ext cx="84" cy="1"/>
            </a:xfrm>
            <a:prstGeom prst="line">
              <a:avLst/>
            </a:prstGeom>
            <a:noFill/>
            <a:ln w="12700">
              <a:solidFill>
                <a:srgbClr val="000000"/>
              </a:solidFill>
              <a:round/>
              <a:headEnd/>
              <a:tailEnd/>
            </a:ln>
          </p:spPr>
          <p:txBody>
            <a:bodyPr/>
            <a:lstStyle/>
            <a:p>
              <a:endParaRPr lang="en-US"/>
            </a:p>
          </p:txBody>
        </p:sp>
        <p:sp>
          <p:nvSpPr>
            <p:cNvPr id="47127" name="Line 23"/>
            <p:cNvSpPr>
              <a:spLocks noChangeShapeType="1"/>
            </p:cNvSpPr>
            <p:nvPr/>
          </p:nvSpPr>
          <p:spPr bwMode="auto">
            <a:xfrm>
              <a:off x="1769" y="1274"/>
              <a:ext cx="1" cy="100"/>
            </a:xfrm>
            <a:prstGeom prst="line">
              <a:avLst/>
            </a:prstGeom>
            <a:noFill/>
            <a:ln w="12700">
              <a:solidFill>
                <a:srgbClr val="000000"/>
              </a:solidFill>
              <a:round/>
              <a:headEnd/>
              <a:tailEnd/>
            </a:ln>
          </p:spPr>
          <p:txBody>
            <a:bodyPr/>
            <a:lstStyle/>
            <a:p>
              <a:endParaRPr lang="en-US"/>
            </a:p>
          </p:txBody>
        </p:sp>
        <p:sp>
          <p:nvSpPr>
            <p:cNvPr id="47128" name="Line 24"/>
            <p:cNvSpPr>
              <a:spLocks noChangeShapeType="1"/>
            </p:cNvSpPr>
            <p:nvPr/>
          </p:nvSpPr>
          <p:spPr bwMode="auto">
            <a:xfrm>
              <a:off x="1776" y="1374"/>
              <a:ext cx="77" cy="1"/>
            </a:xfrm>
            <a:prstGeom prst="line">
              <a:avLst/>
            </a:prstGeom>
            <a:noFill/>
            <a:ln w="12700">
              <a:solidFill>
                <a:srgbClr val="000000"/>
              </a:solidFill>
              <a:round/>
              <a:headEnd/>
              <a:tailEnd/>
            </a:ln>
          </p:spPr>
          <p:txBody>
            <a:bodyPr/>
            <a:lstStyle/>
            <a:p>
              <a:endParaRPr lang="en-US"/>
            </a:p>
          </p:txBody>
        </p:sp>
        <p:sp>
          <p:nvSpPr>
            <p:cNvPr id="47129" name="Line 25"/>
            <p:cNvSpPr>
              <a:spLocks noChangeShapeType="1"/>
            </p:cNvSpPr>
            <p:nvPr/>
          </p:nvSpPr>
          <p:spPr bwMode="auto">
            <a:xfrm>
              <a:off x="1730" y="1634"/>
              <a:ext cx="46" cy="1"/>
            </a:xfrm>
            <a:prstGeom prst="line">
              <a:avLst/>
            </a:prstGeom>
            <a:noFill/>
            <a:ln w="12700">
              <a:solidFill>
                <a:srgbClr val="000000"/>
              </a:solidFill>
              <a:round/>
              <a:headEnd/>
              <a:tailEnd/>
            </a:ln>
          </p:spPr>
          <p:txBody>
            <a:bodyPr/>
            <a:lstStyle/>
            <a:p>
              <a:endParaRPr lang="en-US"/>
            </a:p>
          </p:txBody>
        </p:sp>
        <p:sp>
          <p:nvSpPr>
            <p:cNvPr id="47130" name="Line 26"/>
            <p:cNvSpPr>
              <a:spLocks noChangeShapeType="1"/>
            </p:cNvSpPr>
            <p:nvPr/>
          </p:nvSpPr>
          <p:spPr bwMode="auto">
            <a:xfrm flipV="1">
              <a:off x="1776" y="1542"/>
              <a:ext cx="1" cy="99"/>
            </a:xfrm>
            <a:prstGeom prst="line">
              <a:avLst/>
            </a:prstGeom>
            <a:noFill/>
            <a:ln w="12700">
              <a:solidFill>
                <a:srgbClr val="000000"/>
              </a:solidFill>
              <a:round/>
              <a:headEnd/>
              <a:tailEnd/>
            </a:ln>
          </p:spPr>
          <p:txBody>
            <a:bodyPr/>
            <a:lstStyle/>
            <a:p>
              <a:endParaRPr lang="en-US"/>
            </a:p>
          </p:txBody>
        </p:sp>
        <p:sp>
          <p:nvSpPr>
            <p:cNvPr id="47131" name="Line 27"/>
            <p:cNvSpPr>
              <a:spLocks noChangeShapeType="1"/>
            </p:cNvSpPr>
            <p:nvPr/>
          </p:nvSpPr>
          <p:spPr bwMode="auto">
            <a:xfrm>
              <a:off x="1784" y="1542"/>
              <a:ext cx="84" cy="1"/>
            </a:xfrm>
            <a:prstGeom prst="line">
              <a:avLst/>
            </a:prstGeom>
            <a:noFill/>
            <a:ln w="12700">
              <a:solidFill>
                <a:srgbClr val="000000"/>
              </a:solidFill>
              <a:round/>
              <a:headEnd/>
              <a:tailEnd/>
            </a:ln>
          </p:spPr>
          <p:txBody>
            <a:bodyPr/>
            <a:lstStyle/>
            <a:p>
              <a:endParaRPr lang="en-US"/>
            </a:p>
          </p:txBody>
        </p:sp>
        <p:sp>
          <p:nvSpPr>
            <p:cNvPr id="47132" name="Line 28"/>
            <p:cNvSpPr>
              <a:spLocks noChangeShapeType="1"/>
            </p:cNvSpPr>
            <p:nvPr/>
          </p:nvSpPr>
          <p:spPr bwMode="auto">
            <a:xfrm>
              <a:off x="1776" y="1626"/>
              <a:ext cx="1" cy="99"/>
            </a:xfrm>
            <a:prstGeom prst="line">
              <a:avLst/>
            </a:prstGeom>
            <a:noFill/>
            <a:ln w="12700">
              <a:solidFill>
                <a:srgbClr val="000000"/>
              </a:solidFill>
              <a:round/>
              <a:headEnd/>
              <a:tailEnd/>
            </a:ln>
          </p:spPr>
          <p:txBody>
            <a:bodyPr/>
            <a:lstStyle/>
            <a:p>
              <a:endParaRPr lang="en-US"/>
            </a:p>
          </p:txBody>
        </p:sp>
        <p:sp>
          <p:nvSpPr>
            <p:cNvPr id="47133" name="Line 29"/>
            <p:cNvSpPr>
              <a:spLocks noChangeShapeType="1"/>
            </p:cNvSpPr>
            <p:nvPr/>
          </p:nvSpPr>
          <p:spPr bwMode="auto">
            <a:xfrm>
              <a:off x="1784" y="1725"/>
              <a:ext cx="76" cy="1"/>
            </a:xfrm>
            <a:prstGeom prst="line">
              <a:avLst/>
            </a:prstGeom>
            <a:noFill/>
            <a:ln w="12700">
              <a:solidFill>
                <a:srgbClr val="000000"/>
              </a:solidFill>
              <a:round/>
              <a:headEnd/>
              <a:tailEnd/>
            </a:ln>
          </p:spPr>
          <p:txBody>
            <a:bodyPr/>
            <a:lstStyle/>
            <a:p>
              <a:endParaRPr lang="en-US"/>
            </a:p>
          </p:txBody>
        </p:sp>
        <p:sp>
          <p:nvSpPr>
            <p:cNvPr id="47134" name="Line 30"/>
            <p:cNvSpPr>
              <a:spLocks noChangeShapeType="1"/>
            </p:cNvSpPr>
            <p:nvPr/>
          </p:nvSpPr>
          <p:spPr bwMode="auto">
            <a:xfrm>
              <a:off x="1738" y="1985"/>
              <a:ext cx="46" cy="1"/>
            </a:xfrm>
            <a:prstGeom prst="line">
              <a:avLst/>
            </a:prstGeom>
            <a:noFill/>
            <a:ln w="12700">
              <a:solidFill>
                <a:srgbClr val="000000"/>
              </a:solidFill>
              <a:round/>
              <a:headEnd/>
              <a:tailEnd/>
            </a:ln>
          </p:spPr>
          <p:txBody>
            <a:bodyPr/>
            <a:lstStyle/>
            <a:p>
              <a:endParaRPr lang="en-US"/>
            </a:p>
          </p:txBody>
        </p:sp>
        <p:sp>
          <p:nvSpPr>
            <p:cNvPr id="47135" name="Line 31"/>
            <p:cNvSpPr>
              <a:spLocks noChangeShapeType="1"/>
            </p:cNvSpPr>
            <p:nvPr/>
          </p:nvSpPr>
          <p:spPr bwMode="auto">
            <a:xfrm flipV="1">
              <a:off x="1784" y="1886"/>
              <a:ext cx="1" cy="99"/>
            </a:xfrm>
            <a:prstGeom prst="line">
              <a:avLst/>
            </a:prstGeom>
            <a:noFill/>
            <a:ln w="12700">
              <a:solidFill>
                <a:srgbClr val="000000"/>
              </a:solidFill>
              <a:round/>
              <a:headEnd/>
              <a:tailEnd/>
            </a:ln>
          </p:spPr>
          <p:txBody>
            <a:bodyPr/>
            <a:lstStyle/>
            <a:p>
              <a:endParaRPr lang="en-US"/>
            </a:p>
          </p:txBody>
        </p:sp>
        <p:sp>
          <p:nvSpPr>
            <p:cNvPr id="47136" name="Line 32"/>
            <p:cNvSpPr>
              <a:spLocks noChangeShapeType="1"/>
            </p:cNvSpPr>
            <p:nvPr/>
          </p:nvSpPr>
          <p:spPr bwMode="auto">
            <a:xfrm>
              <a:off x="1792" y="1886"/>
              <a:ext cx="84" cy="1"/>
            </a:xfrm>
            <a:prstGeom prst="line">
              <a:avLst/>
            </a:prstGeom>
            <a:noFill/>
            <a:ln w="12700">
              <a:solidFill>
                <a:srgbClr val="000000"/>
              </a:solidFill>
              <a:round/>
              <a:headEnd/>
              <a:tailEnd/>
            </a:ln>
          </p:spPr>
          <p:txBody>
            <a:bodyPr/>
            <a:lstStyle/>
            <a:p>
              <a:endParaRPr lang="en-US"/>
            </a:p>
          </p:txBody>
        </p:sp>
        <p:sp>
          <p:nvSpPr>
            <p:cNvPr id="47137" name="Line 33"/>
            <p:cNvSpPr>
              <a:spLocks noChangeShapeType="1"/>
            </p:cNvSpPr>
            <p:nvPr/>
          </p:nvSpPr>
          <p:spPr bwMode="auto">
            <a:xfrm>
              <a:off x="1784" y="1970"/>
              <a:ext cx="1" cy="99"/>
            </a:xfrm>
            <a:prstGeom prst="line">
              <a:avLst/>
            </a:prstGeom>
            <a:noFill/>
            <a:ln w="12700">
              <a:solidFill>
                <a:srgbClr val="000000"/>
              </a:solidFill>
              <a:round/>
              <a:headEnd/>
              <a:tailEnd/>
            </a:ln>
          </p:spPr>
          <p:txBody>
            <a:bodyPr/>
            <a:lstStyle/>
            <a:p>
              <a:endParaRPr lang="en-US"/>
            </a:p>
          </p:txBody>
        </p:sp>
        <p:sp>
          <p:nvSpPr>
            <p:cNvPr id="47138" name="Line 34"/>
            <p:cNvSpPr>
              <a:spLocks noChangeShapeType="1"/>
            </p:cNvSpPr>
            <p:nvPr/>
          </p:nvSpPr>
          <p:spPr bwMode="auto">
            <a:xfrm>
              <a:off x="1792" y="2069"/>
              <a:ext cx="76" cy="1"/>
            </a:xfrm>
            <a:prstGeom prst="line">
              <a:avLst/>
            </a:prstGeom>
            <a:noFill/>
            <a:ln w="12700">
              <a:solidFill>
                <a:srgbClr val="000000"/>
              </a:solidFill>
              <a:round/>
              <a:headEnd/>
              <a:tailEnd/>
            </a:ln>
          </p:spPr>
          <p:txBody>
            <a:bodyPr/>
            <a:lstStyle/>
            <a:p>
              <a:endParaRPr lang="en-US"/>
            </a:p>
          </p:txBody>
        </p:sp>
        <p:sp>
          <p:nvSpPr>
            <p:cNvPr id="47139" name="Line 35"/>
            <p:cNvSpPr>
              <a:spLocks noChangeShapeType="1"/>
            </p:cNvSpPr>
            <p:nvPr/>
          </p:nvSpPr>
          <p:spPr bwMode="auto">
            <a:xfrm>
              <a:off x="1746" y="2329"/>
              <a:ext cx="46" cy="1"/>
            </a:xfrm>
            <a:prstGeom prst="line">
              <a:avLst/>
            </a:prstGeom>
            <a:noFill/>
            <a:ln w="12700">
              <a:solidFill>
                <a:srgbClr val="000000"/>
              </a:solidFill>
              <a:round/>
              <a:headEnd/>
              <a:tailEnd/>
            </a:ln>
          </p:spPr>
          <p:txBody>
            <a:bodyPr/>
            <a:lstStyle/>
            <a:p>
              <a:endParaRPr lang="en-US"/>
            </a:p>
          </p:txBody>
        </p:sp>
        <p:sp>
          <p:nvSpPr>
            <p:cNvPr id="47140" name="Line 36"/>
            <p:cNvSpPr>
              <a:spLocks noChangeShapeType="1"/>
            </p:cNvSpPr>
            <p:nvPr/>
          </p:nvSpPr>
          <p:spPr bwMode="auto">
            <a:xfrm flipV="1">
              <a:off x="1792" y="2238"/>
              <a:ext cx="1" cy="99"/>
            </a:xfrm>
            <a:prstGeom prst="line">
              <a:avLst/>
            </a:prstGeom>
            <a:noFill/>
            <a:ln w="12700">
              <a:solidFill>
                <a:srgbClr val="000000"/>
              </a:solidFill>
              <a:round/>
              <a:headEnd/>
              <a:tailEnd/>
            </a:ln>
          </p:spPr>
          <p:txBody>
            <a:bodyPr/>
            <a:lstStyle/>
            <a:p>
              <a:endParaRPr lang="en-US"/>
            </a:p>
          </p:txBody>
        </p:sp>
        <p:sp>
          <p:nvSpPr>
            <p:cNvPr id="47141" name="Line 37"/>
            <p:cNvSpPr>
              <a:spLocks noChangeShapeType="1"/>
            </p:cNvSpPr>
            <p:nvPr/>
          </p:nvSpPr>
          <p:spPr bwMode="auto">
            <a:xfrm>
              <a:off x="1799" y="2238"/>
              <a:ext cx="84" cy="1"/>
            </a:xfrm>
            <a:prstGeom prst="line">
              <a:avLst/>
            </a:prstGeom>
            <a:noFill/>
            <a:ln w="12700">
              <a:solidFill>
                <a:srgbClr val="000000"/>
              </a:solidFill>
              <a:round/>
              <a:headEnd/>
              <a:tailEnd/>
            </a:ln>
          </p:spPr>
          <p:txBody>
            <a:bodyPr/>
            <a:lstStyle/>
            <a:p>
              <a:endParaRPr lang="en-US"/>
            </a:p>
          </p:txBody>
        </p:sp>
        <p:sp>
          <p:nvSpPr>
            <p:cNvPr id="47142" name="Line 38"/>
            <p:cNvSpPr>
              <a:spLocks noChangeShapeType="1"/>
            </p:cNvSpPr>
            <p:nvPr/>
          </p:nvSpPr>
          <p:spPr bwMode="auto">
            <a:xfrm>
              <a:off x="1792" y="2322"/>
              <a:ext cx="1" cy="99"/>
            </a:xfrm>
            <a:prstGeom prst="line">
              <a:avLst/>
            </a:prstGeom>
            <a:noFill/>
            <a:ln w="12700">
              <a:solidFill>
                <a:srgbClr val="000000"/>
              </a:solidFill>
              <a:round/>
              <a:headEnd/>
              <a:tailEnd/>
            </a:ln>
          </p:spPr>
          <p:txBody>
            <a:bodyPr/>
            <a:lstStyle/>
            <a:p>
              <a:endParaRPr lang="en-US"/>
            </a:p>
          </p:txBody>
        </p:sp>
        <p:sp>
          <p:nvSpPr>
            <p:cNvPr id="47143" name="Line 39"/>
            <p:cNvSpPr>
              <a:spLocks noChangeShapeType="1"/>
            </p:cNvSpPr>
            <p:nvPr/>
          </p:nvSpPr>
          <p:spPr bwMode="auto">
            <a:xfrm>
              <a:off x="1799" y="2421"/>
              <a:ext cx="77" cy="1"/>
            </a:xfrm>
            <a:prstGeom prst="line">
              <a:avLst/>
            </a:prstGeom>
            <a:noFill/>
            <a:ln w="12700">
              <a:solidFill>
                <a:srgbClr val="000000"/>
              </a:solidFill>
              <a:round/>
              <a:headEnd/>
              <a:tailEnd/>
            </a:ln>
          </p:spPr>
          <p:txBody>
            <a:bodyPr/>
            <a:lstStyle/>
            <a:p>
              <a:endParaRPr lang="en-US"/>
            </a:p>
          </p:txBody>
        </p:sp>
        <p:sp>
          <p:nvSpPr>
            <p:cNvPr id="47144" name="Rectangle 40"/>
            <p:cNvSpPr>
              <a:spLocks noChangeArrowheads="1"/>
            </p:cNvSpPr>
            <p:nvPr/>
          </p:nvSpPr>
          <p:spPr bwMode="auto">
            <a:xfrm>
              <a:off x="1864" y="1164"/>
              <a:ext cx="229" cy="76"/>
            </a:xfrm>
            <a:prstGeom prst="rect">
              <a:avLst/>
            </a:prstGeom>
            <a:solidFill>
              <a:srgbClr val="FFFFFF"/>
            </a:solidFill>
            <a:ln w="12700">
              <a:solidFill>
                <a:srgbClr val="000000"/>
              </a:solidFill>
              <a:miter lim="800000"/>
              <a:headEnd/>
              <a:tailEnd/>
            </a:ln>
          </p:spPr>
          <p:txBody>
            <a:bodyPr/>
            <a:lstStyle/>
            <a:p>
              <a:endParaRPr lang="en-US"/>
            </a:p>
          </p:txBody>
        </p:sp>
        <p:sp>
          <p:nvSpPr>
            <p:cNvPr id="47145" name="Rectangle 41"/>
            <p:cNvSpPr>
              <a:spLocks noChangeArrowheads="1"/>
            </p:cNvSpPr>
            <p:nvPr/>
          </p:nvSpPr>
          <p:spPr bwMode="auto">
            <a:xfrm>
              <a:off x="1864" y="1332"/>
              <a:ext cx="229" cy="84"/>
            </a:xfrm>
            <a:prstGeom prst="rect">
              <a:avLst/>
            </a:prstGeom>
            <a:solidFill>
              <a:srgbClr val="FFFFFF"/>
            </a:solidFill>
            <a:ln w="12700">
              <a:solidFill>
                <a:srgbClr val="000000"/>
              </a:solidFill>
              <a:miter lim="800000"/>
              <a:headEnd/>
              <a:tailEnd/>
            </a:ln>
          </p:spPr>
          <p:txBody>
            <a:bodyPr/>
            <a:lstStyle/>
            <a:p>
              <a:endParaRPr lang="en-US"/>
            </a:p>
          </p:txBody>
        </p:sp>
        <p:sp>
          <p:nvSpPr>
            <p:cNvPr id="47146" name="Rectangle 42"/>
            <p:cNvSpPr>
              <a:spLocks noChangeArrowheads="1"/>
            </p:cNvSpPr>
            <p:nvPr/>
          </p:nvSpPr>
          <p:spPr bwMode="auto">
            <a:xfrm>
              <a:off x="1864" y="1508"/>
              <a:ext cx="229" cy="76"/>
            </a:xfrm>
            <a:prstGeom prst="rect">
              <a:avLst/>
            </a:prstGeom>
            <a:solidFill>
              <a:srgbClr val="FFFFFF"/>
            </a:solidFill>
            <a:ln w="12700">
              <a:solidFill>
                <a:srgbClr val="000000"/>
              </a:solidFill>
              <a:miter lim="800000"/>
              <a:headEnd/>
              <a:tailEnd/>
            </a:ln>
          </p:spPr>
          <p:txBody>
            <a:bodyPr/>
            <a:lstStyle/>
            <a:p>
              <a:endParaRPr lang="en-US"/>
            </a:p>
          </p:txBody>
        </p:sp>
        <p:sp>
          <p:nvSpPr>
            <p:cNvPr id="47147" name="Rectangle 43"/>
            <p:cNvSpPr>
              <a:spLocks noChangeArrowheads="1"/>
            </p:cNvSpPr>
            <p:nvPr/>
          </p:nvSpPr>
          <p:spPr bwMode="auto">
            <a:xfrm>
              <a:off x="1864" y="1676"/>
              <a:ext cx="229" cy="84"/>
            </a:xfrm>
            <a:prstGeom prst="rect">
              <a:avLst/>
            </a:prstGeom>
            <a:solidFill>
              <a:srgbClr val="FFFFFF"/>
            </a:solidFill>
            <a:ln w="12700">
              <a:solidFill>
                <a:srgbClr val="000000"/>
              </a:solidFill>
              <a:miter lim="800000"/>
              <a:headEnd/>
              <a:tailEnd/>
            </a:ln>
          </p:spPr>
          <p:txBody>
            <a:bodyPr/>
            <a:lstStyle/>
            <a:p>
              <a:endParaRPr lang="en-US"/>
            </a:p>
          </p:txBody>
        </p:sp>
        <p:sp>
          <p:nvSpPr>
            <p:cNvPr id="47148" name="Rectangle 44"/>
            <p:cNvSpPr>
              <a:spLocks noChangeArrowheads="1"/>
            </p:cNvSpPr>
            <p:nvPr/>
          </p:nvSpPr>
          <p:spPr bwMode="auto">
            <a:xfrm>
              <a:off x="1864" y="1852"/>
              <a:ext cx="229" cy="76"/>
            </a:xfrm>
            <a:prstGeom prst="rect">
              <a:avLst/>
            </a:prstGeom>
            <a:solidFill>
              <a:srgbClr val="FFFFFF"/>
            </a:solidFill>
            <a:ln w="12700">
              <a:solidFill>
                <a:srgbClr val="000000"/>
              </a:solidFill>
              <a:miter lim="800000"/>
              <a:headEnd/>
              <a:tailEnd/>
            </a:ln>
          </p:spPr>
          <p:txBody>
            <a:bodyPr/>
            <a:lstStyle/>
            <a:p>
              <a:endParaRPr lang="en-US"/>
            </a:p>
          </p:txBody>
        </p:sp>
        <p:sp>
          <p:nvSpPr>
            <p:cNvPr id="47149" name="Rectangle 45"/>
            <p:cNvSpPr>
              <a:spLocks noChangeArrowheads="1"/>
            </p:cNvSpPr>
            <p:nvPr/>
          </p:nvSpPr>
          <p:spPr bwMode="auto">
            <a:xfrm>
              <a:off x="1864" y="2020"/>
              <a:ext cx="229" cy="84"/>
            </a:xfrm>
            <a:prstGeom prst="rect">
              <a:avLst/>
            </a:prstGeom>
            <a:solidFill>
              <a:srgbClr val="FFFFFF"/>
            </a:solidFill>
            <a:ln w="12700">
              <a:solidFill>
                <a:srgbClr val="000000"/>
              </a:solidFill>
              <a:miter lim="800000"/>
              <a:headEnd/>
              <a:tailEnd/>
            </a:ln>
          </p:spPr>
          <p:txBody>
            <a:bodyPr/>
            <a:lstStyle/>
            <a:p>
              <a:endParaRPr lang="en-US"/>
            </a:p>
          </p:txBody>
        </p:sp>
        <p:sp>
          <p:nvSpPr>
            <p:cNvPr id="47150" name="Rectangle 46"/>
            <p:cNvSpPr>
              <a:spLocks noChangeArrowheads="1"/>
            </p:cNvSpPr>
            <p:nvPr/>
          </p:nvSpPr>
          <p:spPr bwMode="auto">
            <a:xfrm>
              <a:off x="1864" y="2196"/>
              <a:ext cx="229" cy="76"/>
            </a:xfrm>
            <a:prstGeom prst="rect">
              <a:avLst/>
            </a:prstGeom>
            <a:solidFill>
              <a:srgbClr val="FFFFFF"/>
            </a:solidFill>
            <a:ln w="12700">
              <a:solidFill>
                <a:srgbClr val="000000"/>
              </a:solidFill>
              <a:miter lim="800000"/>
              <a:headEnd/>
              <a:tailEnd/>
            </a:ln>
          </p:spPr>
          <p:txBody>
            <a:bodyPr/>
            <a:lstStyle/>
            <a:p>
              <a:endParaRPr lang="en-US"/>
            </a:p>
          </p:txBody>
        </p:sp>
        <p:sp>
          <p:nvSpPr>
            <p:cNvPr id="47151" name="Rectangle 47"/>
            <p:cNvSpPr>
              <a:spLocks noChangeArrowheads="1"/>
            </p:cNvSpPr>
            <p:nvPr/>
          </p:nvSpPr>
          <p:spPr bwMode="auto">
            <a:xfrm>
              <a:off x="1864" y="2364"/>
              <a:ext cx="229" cy="84"/>
            </a:xfrm>
            <a:prstGeom prst="rect">
              <a:avLst/>
            </a:prstGeom>
            <a:solidFill>
              <a:srgbClr val="FFFFFF"/>
            </a:solidFill>
            <a:ln w="12700">
              <a:solidFill>
                <a:srgbClr val="000000"/>
              </a:solidFill>
              <a:miter lim="800000"/>
              <a:headEnd/>
              <a:tailEnd/>
            </a:ln>
          </p:spPr>
          <p:txBody>
            <a:bodyPr/>
            <a:lstStyle/>
            <a:p>
              <a:endParaRPr lang="en-US"/>
            </a:p>
          </p:txBody>
        </p:sp>
        <p:sp>
          <p:nvSpPr>
            <p:cNvPr id="47152" name="Rectangle 48"/>
            <p:cNvSpPr>
              <a:spLocks noChangeArrowheads="1"/>
            </p:cNvSpPr>
            <p:nvPr/>
          </p:nvSpPr>
          <p:spPr bwMode="auto">
            <a:xfrm>
              <a:off x="871" y="2127"/>
              <a:ext cx="382" cy="91"/>
            </a:xfrm>
            <a:prstGeom prst="rect">
              <a:avLst/>
            </a:prstGeom>
            <a:solidFill>
              <a:srgbClr val="FFFFFF"/>
            </a:solidFill>
            <a:ln w="12700">
              <a:solidFill>
                <a:srgbClr val="000000"/>
              </a:solidFill>
              <a:miter lim="800000"/>
              <a:headEnd/>
              <a:tailEnd/>
            </a:ln>
          </p:spPr>
          <p:txBody>
            <a:bodyPr/>
            <a:lstStyle/>
            <a:p>
              <a:endParaRPr lang="en-US"/>
            </a:p>
          </p:txBody>
        </p:sp>
        <p:sp>
          <p:nvSpPr>
            <p:cNvPr id="47153" name="Line 49"/>
            <p:cNvSpPr>
              <a:spLocks noChangeShapeType="1"/>
            </p:cNvSpPr>
            <p:nvPr/>
          </p:nvSpPr>
          <p:spPr bwMode="auto">
            <a:xfrm>
              <a:off x="799" y="1465"/>
              <a:ext cx="38" cy="1"/>
            </a:xfrm>
            <a:prstGeom prst="line">
              <a:avLst/>
            </a:prstGeom>
            <a:noFill/>
            <a:ln w="12700">
              <a:solidFill>
                <a:srgbClr val="000000"/>
              </a:solidFill>
              <a:round/>
              <a:headEnd/>
              <a:tailEnd/>
            </a:ln>
          </p:spPr>
          <p:txBody>
            <a:bodyPr/>
            <a:lstStyle/>
            <a:p>
              <a:endParaRPr lang="en-US"/>
            </a:p>
          </p:txBody>
        </p:sp>
        <p:sp>
          <p:nvSpPr>
            <p:cNvPr id="47154" name="Line 50"/>
            <p:cNvSpPr>
              <a:spLocks noChangeShapeType="1"/>
            </p:cNvSpPr>
            <p:nvPr/>
          </p:nvSpPr>
          <p:spPr bwMode="auto">
            <a:xfrm>
              <a:off x="799" y="2176"/>
              <a:ext cx="68" cy="1"/>
            </a:xfrm>
            <a:prstGeom prst="line">
              <a:avLst/>
            </a:prstGeom>
            <a:noFill/>
            <a:ln w="12700">
              <a:solidFill>
                <a:srgbClr val="000000"/>
              </a:solidFill>
              <a:round/>
              <a:headEnd/>
              <a:tailEnd/>
            </a:ln>
          </p:spPr>
          <p:txBody>
            <a:bodyPr/>
            <a:lstStyle/>
            <a:p>
              <a:endParaRPr lang="en-US"/>
            </a:p>
          </p:txBody>
        </p:sp>
        <p:sp>
          <p:nvSpPr>
            <p:cNvPr id="47155" name="Line 51"/>
            <p:cNvSpPr>
              <a:spLocks noChangeShapeType="1"/>
            </p:cNvSpPr>
            <p:nvPr/>
          </p:nvSpPr>
          <p:spPr bwMode="auto">
            <a:xfrm>
              <a:off x="1295" y="1634"/>
              <a:ext cx="54" cy="1"/>
            </a:xfrm>
            <a:prstGeom prst="line">
              <a:avLst/>
            </a:prstGeom>
            <a:noFill/>
            <a:ln w="12700">
              <a:solidFill>
                <a:srgbClr val="000000"/>
              </a:solidFill>
              <a:round/>
              <a:headEnd/>
              <a:tailEnd/>
            </a:ln>
          </p:spPr>
          <p:txBody>
            <a:bodyPr/>
            <a:lstStyle/>
            <a:p>
              <a:endParaRPr lang="en-US"/>
            </a:p>
          </p:txBody>
        </p:sp>
        <p:sp>
          <p:nvSpPr>
            <p:cNvPr id="47156" name="Line 52"/>
            <p:cNvSpPr>
              <a:spLocks noChangeShapeType="1"/>
            </p:cNvSpPr>
            <p:nvPr/>
          </p:nvSpPr>
          <p:spPr bwMode="auto">
            <a:xfrm>
              <a:off x="1295" y="1282"/>
              <a:ext cx="46" cy="1"/>
            </a:xfrm>
            <a:prstGeom prst="line">
              <a:avLst/>
            </a:prstGeom>
            <a:noFill/>
            <a:ln w="12700">
              <a:solidFill>
                <a:srgbClr val="000000"/>
              </a:solidFill>
              <a:round/>
              <a:headEnd/>
              <a:tailEnd/>
            </a:ln>
          </p:spPr>
          <p:txBody>
            <a:bodyPr/>
            <a:lstStyle/>
            <a:p>
              <a:endParaRPr lang="en-US"/>
            </a:p>
          </p:txBody>
        </p:sp>
      </p:grpSp>
      <p:grpSp>
        <p:nvGrpSpPr>
          <p:cNvPr id="47157" name="Group 53"/>
          <p:cNvGrpSpPr>
            <a:grpSpLocks/>
          </p:cNvGrpSpPr>
          <p:nvPr/>
        </p:nvGrpSpPr>
        <p:grpSpPr bwMode="auto">
          <a:xfrm>
            <a:off x="838200" y="4191000"/>
            <a:ext cx="3067050" cy="1884363"/>
            <a:chOff x="582" y="3030"/>
            <a:chExt cx="1932" cy="1187"/>
          </a:xfrm>
        </p:grpSpPr>
        <p:sp>
          <p:nvSpPr>
            <p:cNvPr id="47158" name="Rectangle 54"/>
            <p:cNvSpPr>
              <a:spLocks noChangeArrowheads="1"/>
            </p:cNvSpPr>
            <p:nvPr/>
          </p:nvSpPr>
          <p:spPr bwMode="auto">
            <a:xfrm>
              <a:off x="585" y="3033"/>
              <a:ext cx="1929" cy="1041"/>
            </a:xfrm>
            <a:prstGeom prst="rect">
              <a:avLst/>
            </a:prstGeom>
            <a:solidFill>
              <a:srgbClr val="FFFFFF"/>
            </a:solidFill>
            <a:ln w="9525">
              <a:solidFill>
                <a:srgbClr val="000000"/>
              </a:solidFill>
              <a:miter lim="800000"/>
              <a:headEnd/>
              <a:tailEnd/>
            </a:ln>
          </p:spPr>
          <p:txBody>
            <a:bodyPr/>
            <a:lstStyle/>
            <a:p>
              <a:endParaRPr lang="en-US"/>
            </a:p>
          </p:txBody>
        </p:sp>
        <p:sp>
          <p:nvSpPr>
            <p:cNvPr id="47159" name="Rectangle 55"/>
            <p:cNvSpPr>
              <a:spLocks noChangeArrowheads="1"/>
            </p:cNvSpPr>
            <p:nvPr/>
          </p:nvSpPr>
          <p:spPr bwMode="auto">
            <a:xfrm>
              <a:off x="585" y="4069"/>
              <a:ext cx="1929" cy="148"/>
            </a:xfrm>
            <a:prstGeom prst="rect">
              <a:avLst/>
            </a:prstGeom>
            <a:solidFill>
              <a:srgbClr val="FFFFFF"/>
            </a:solidFill>
            <a:ln w="9525">
              <a:solidFill>
                <a:srgbClr val="000000"/>
              </a:solidFill>
              <a:miter lim="800000"/>
              <a:headEnd/>
              <a:tailEnd/>
            </a:ln>
          </p:spPr>
          <p:txBody>
            <a:bodyPr/>
            <a:lstStyle/>
            <a:p>
              <a:endParaRPr lang="en-US"/>
            </a:p>
          </p:txBody>
        </p:sp>
        <p:sp>
          <p:nvSpPr>
            <p:cNvPr id="47160" name="Line 56"/>
            <p:cNvSpPr>
              <a:spLocks noChangeShapeType="1"/>
            </p:cNvSpPr>
            <p:nvPr/>
          </p:nvSpPr>
          <p:spPr bwMode="auto">
            <a:xfrm>
              <a:off x="1149" y="3030"/>
              <a:ext cx="1" cy="1184"/>
            </a:xfrm>
            <a:prstGeom prst="line">
              <a:avLst/>
            </a:prstGeom>
            <a:noFill/>
            <a:ln w="9525">
              <a:solidFill>
                <a:srgbClr val="000000"/>
              </a:solidFill>
              <a:round/>
              <a:headEnd/>
              <a:tailEnd/>
            </a:ln>
          </p:spPr>
          <p:txBody>
            <a:bodyPr/>
            <a:lstStyle/>
            <a:p>
              <a:endParaRPr lang="en-US"/>
            </a:p>
          </p:txBody>
        </p:sp>
        <p:sp>
          <p:nvSpPr>
            <p:cNvPr id="47161" name="Line 57"/>
            <p:cNvSpPr>
              <a:spLocks noChangeShapeType="1"/>
            </p:cNvSpPr>
            <p:nvPr/>
          </p:nvSpPr>
          <p:spPr bwMode="auto">
            <a:xfrm>
              <a:off x="1331" y="3030"/>
              <a:ext cx="1" cy="1184"/>
            </a:xfrm>
            <a:prstGeom prst="line">
              <a:avLst/>
            </a:prstGeom>
            <a:noFill/>
            <a:ln w="9525">
              <a:solidFill>
                <a:srgbClr val="000000"/>
              </a:solidFill>
              <a:round/>
              <a:headEnd/>
              <a:tailEnd/>
            </a:ln>
          </p:spPr>
          <p:txBody>
            <a:bodyPr/>
            <a:lstStyle/>
            <a:p>
              <a:endParaRPr lang="en-US"/>
            </a:p>
          </p:txBody>
        </p:sp>
        <p:sp>
          <p:nvSpPr>
            <p:cNvPr id="47162" name="Line 58"/>
            <p:cNvSpPr>
              <a:spLocks noChangeShapeType="1"/>
            </p:cNvSpPr>
            <p:nvPr/>
          </p:nvSpPr>
          <p:spPr bwMode="auto">
            <a:xfrm>
              <a:off x="1524" y="3030"/>
              <a:ext cx="1" cy="1184"/>
            </a:xfrm>
            <a:prstGeom prst="line">
              <a:avLst/>
            </a:prstGeom>
            <a:noFill/>
            <a:ln w="9525">
              <a:solidFill>
                <a:srgbClr val="000000"/>
              </a:solidFill>
              <a:round/>
              <a:headEnd/>
              <a:tailEnd/>
            </a:ln>
          </p:spPr>
          <p:txBody>
            <a:bodyPr/>
            <a:lstStyle/>
            <a:p>
              <a:endParaRPr lang="en-US"/>
            </a:p>
          </p:txBody>
        </p:sp>
        <p:sp>
          <p:nvSpPr>
            <p:cNvPr id="47163" name="Line 59"/>
            <p:cNvSpPr>
              <a:spLocks noChangeShapeType="1"/>
            </p:cNvSpPr>
            <p:nvPr/>
          </p:nvSpPr>
          <p:spPr bwMode="auto">
            <a:xfrm>
              <a:off x="1717" y="3030"/>
              <a:ext cx="1" cy="1184"/>
            </a:xfrm>
            <a:prstGeom prst="line">
              <a:avLst/>
            </a:prstGeom>
            <a:noFill/>
            <a:ln w="9525">
              <a:solidFill>
                <a:srgbClr val="000000"/>
              </a:solidFill>
              <a:round/>
              <a:headEnd/>
              <a:tailEnd/>
            </a:ln>
          </p:spPr>
          <p:txBody>
            <a:bodyPr/>
            <a:lstStyle/>
            <a:p>
              <a:endParaRPr lang="en-US"/>
            </a:p>
          </p:txBody>
        </p:sp>
        <p:sp>
          <p:nvSpPr>
            <p:cNvPr id="47164" name="Line 60"/>
            <p:cNvSpPr>
              <a:spLocks noChangeShapeType="1"/>
            </p:cNvSpPr>
            <p:nvPr/>
          </p:nvSpPr>
          <p:spPr bwMode="auto">
            <a:xfrm>
              <a:off x="1910" y="3030"/>
              <a:ext cx="1" cy="1184"/>
            </a:xfrm>
            <a:prstGeom prst="line">
              <a:avLst/>
            </a:prstGeom>
            <a:noFill/>
            <a:ln w="9525">
              <a:solidFill>
                <a:srgbClr val="000000"/>
              </a:solidFill>
              <a:round/>
              <a:headEnd/>
              <a:tailEnd/>
            </a:ln>
          </p:spPr>
          <p:txBody>
            <a:bodyPr/>
            <a:lstStyle/>
            <a:p>
              <a:endParaRPr lang="en-US"/>
            </a:p>
          </p:txBody>
        </p:sp>
        <p:sp>
          <p:nvSpPr>
            <p:cNvPr id="47165" name="Line 61"/>
            <p:cNvSpPr>
              <a:spLocks noChangeShapeType="1"/>
            </p:cNvSpPr>
            <p:nvPr/>
          </p:nvSpPr>
          <p:spPr bwMode="auto">
            <a:xfrm>
              <a:off x="2103" y="3030"/>
              <a:ext cx="1" cy="1184"/>
            </a:xfrm>
            <a:prstGeom prst="line">
              <a:avLst/>
            </a:prstGeom>
            <a:noFill/>
            <a:ln w="9525">
              <a:solidFill>
                <a:srgbClr val="000000"/>
              </a:solidFill>
              <a:round/>
              <a:headEnd/>
              <a:tailEnd/>
            </a:ln>
          </p:spPr>
          <p:txBody>
            <a:bodyPr/>
            <a:lstStyle/>
            <a:p>
              <a:endParaRPr lang="en-US"/>
            </a:p>
          </p:txBody>
        </p:sp>
        <p:sp>
          <p:nvSpPr>
            <p:cNvPr id="47166" name="Line 62"/>
            <p:cNvSpPr>
              <a:spLocks noChangeShapeType="1"/>
            </p:cNvSpPr>
            <p:nvPr/>
          </p:nvSpPr>
          <p:spPr bwMode="auto">
            <a:xfrm>
              <a:off x="2296" y="3030"/>
              <a:ext cx="1" cy="1184"/>
            </a:xfrm>
            <a:prstGeom prst="line">
              <a:avLst/>
            </a:prstGeom>
            <a:noFill/>
            <a:ln w="9525">
              <a:solidFill>
                <a:srgbClr val="000000"/>
              </a:solidFill>
              <a:round/>
              <a:headEnd/>
              <a:tailEnd/>
            </a:ln>
          </p:spPr>
          <p:txBody>
            <a:bodyPr/>
            <a:lstStyle/>
            <a:p>
              <a:endParaRPr lang="en-US"/>
            </a:p>
          </p:txBody>
        </p:sp>
        <p:sp>
          <p:nvSpPr>
            <p:cNvPr id="47167" name="Rectangle 63"/>
            <p:cNvSpPr>
              <a:spLocks noChangeArrowheads="1"/>
            </p:cNvSpPr>
            <p:nvPr/>
          </p:nvSpPr>
          <p:spPr bwMode="auto">
            <a:xfrm>
              <a:off x="1170" y="3079"/>
              <a:ext cx="148" cy="8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Aug.</a:t>
              </a:r>
              <a:endParaRPr lang="en-US" sz="900">
                <a:latin typeface="Times New Roman" pitchFamily="18" charset="0"/>
              </a:endParaRPr>
            </a:p>
          </p:txBody>
        </p:sp>
        <p:sp>
          <p:nvSpPr>
            <p:cNvPr id="47168" name="Rectangle 64"/>
            <p:cNvSpPr>
              <a:spLocks noChangeArrowheads="1"/>
            </p:cNvSpPr>
            <p:nvPr/>
          </p:nvSpPr>
          <p:spPr bwMode="auto">
            <a:xfrm>
              <a:off x="1352" y="3079"/>
              <a:ext cx="168" cy="8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Sept.</a:t>
              </a:r>
              <a:endParaRPr lang="en-US" sz="900">
                <a:latin typeface="Times New Roman" pitchFamily="18" charset="0"/>
              </a:endParaRPr>
            </a:p>
          </p:txBody>
        </p:sp>
        <p:sp>
          <p:nvSpPr>
            <p:cNvPr id="47169" name="Rectangle 65"/>
            <p:cNvSpPr>
              <a:spLocks noChangeArrowheads="1"/>
            </p:cNvSpPr>
            <p:nvPr/>
          </p:nvSpPr>
          <p:spPr bwMode="auto">
            <a:xfrm>
              <a:off x="1551" y="3079"/>
              <a:ext cx="132" cy="8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Oct.</a:t>
              </a:r>
              <a:endParaRPr lang="en-US" sz="900">
                <a:latin typeface="Times New Roman" pitchFamily="18" charset="0"/>
              </a:endParaRPr>
            </a:p>
          </p:txBody>
        </p:sp>
        <p:sp>
          <p:nvSpPr>
            <p:cNvPr id="47170" name="Rectangle 66"/>
            <p:cNvSpPr>
              <a:spLocks noChangeArrowheads="1"/>
            </p:cNvSpPr>
            <p:nvPr/>
          </p:nvSpPr>
          <p:spPr bwMode="auto">
            <a:xfrm>
              <a:off x="1744" y="3079"/>
              <a:ext cx="148" cy="8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Nov.</a:t>
              </a:r>
              <a:endParaRPr lang="en-US" sz="900">
                <a:latin typeface="Times New Roman" pitchFamily="18" charset="0"/>
              </a:endParaRPr>
            </a:p>
          </p:txBody>
        </p:sp>
        <p:sp>
          <p:nvSpPr>
            <p:cNvPr id="47171" name="Rectangle 67"/>
            <p:cNvSpPr>
              <a:spLocks noChangeArrowheads="1"/>
            </p:cNvSpPr>
            <p:nvPr/>
          </p:nvSpPr>
          <p:spPr bwMode="auto">
            <a:xfrm>
              <a:off x="1932" y="3079"/>
              <a:ext cx="148" cy="8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Dec.</a:t>
              </a:r>
              <a:endParaRPr lang="en-US" sz="900">
                <a:latin typeface="Times New Roman" pitchFamily="18" charset="0"/>
              </a:endParaRPr>
            </a:p>
          </p:txBody>
        </p:sp>
        <p:sp>
          <p:nvSpPr>
            <p:cNvPr id="47172" name="Rectangle 68"/>
            <p:cNvSpPr>
              <a:spLocks noChangeArrowheads="1"/>
            </p:cNvSpPr>
            <p:nvPr/>
          </p:nvSpPr>
          <p:spPr bwMode="auto">
            <a:xfrm>
              <a:off x="2135" y="3079"/>
              <a:ext cx="136" cy="8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Jan.</a:t>
              </a:r>
              <a:endParaRPr lang="en-US" sz="900">
                <a:latin typeface="Times New Roman" pitchFamily="18" charset="0"/>
              </a:endParaRPr>
            </a:p>
          </p:txBody>
        </p:sp>
        <p:sp>
          <p:nvSpPr>
            <p:cNvPr id="47173" name="Rectangle 69"/>
            <p:cNvSpPr>
              <a:spLocks noChangeArrowheads="1"/>
            </p:cNvSpPr>
            <p:nvPr/>
          </p:nvSpPr>
          <p:spPr bwMode="auto">
            <a:xfrm>
              <a:off x="2328" y="3079"/>
              <a:ext cx="144" cy="8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Feb.</a:t>
              </a:r>
              <a:endParaRPr lang="en-US" sz="900">
                <a:latin typeface="Times New Roman" pitchFamily="18" charset="0"/>
              </a:endParaRPr>
            </a:p>
          </p:txBody>
        </p:sp>
        <p:sp>
          <p:nvSpPr>
            <p:cNvPr id="47174" name="Rectangle 70"/>
            <p:cNvSpPr>
              <a:spLocks noChangeArrowheads="1"/>
            </p:cNvSpPr>
            <p:nvPr/>
          </p:nvSpPr>
          <p:spPr bwMode="auto">
            <a:xfrm>
              <a:off x="794" y="3068"/>
              <a:ext cx="148" cy="8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Step</a:t>
              </a:r>
              <a:endParaRPr lang="en-US" sz="900">
                <a:latin typeface="Times New Roman" pitchFamily="18" charset="0"/>
              </a:endParaRPr>
            </a:p>
          </p:txBody>
        </p:sp>
        <p:sp>
          <p:nvSpPr>
            <p:cNvPr id="47175" name="Rectangle 71"/>
            <p:cNvSpPr>
              <a:spLocks noChangeArrowheads="1"/>
            </p:cNvSpPr>
            <p:nvPr/>
          </p:nvSpPr>
          <p:spPr bwMode="auto">
            <a:xfrm>
              <a:off x="1152" y="3225"/>
              <a:ext cx="182" cy="88"/>
            </a:xfrm>
            <a:prstGeom prst="rect">
              <a:avLst/>
            </a:prstGeom>
            <a:solidFill>
              <a:srgbClr val="000000"/>
            </a:solidFill>
            <a:ln w="9525">
              <a:solidFill>
                <a:srgbClr val="000000"/>
              </a:solidFill>
              <a:miter lim="800000"/>
              <a:headEnd/>
              <a:tailEnd/>
            </a:ln>
          </p:spPr>
          <p:txBody>
            <a:bodyPr/>
            <a:lstStyle/>
            <a:p>
              <a:endParaRPr lang="en-US"/>
            </a:p>
          </p:txBody>
        </p:sp>
        <p:sp>
          <p:nvSpPr>
            <p:cNvPr id="47176" name="Rectangle 72"/>
            <p:cNvSpPr>
              <a:spLocks noChangeArrowheads="1"/>
            </p:cNvSpPr>
            <p:nvPr/>
          </p:nvSpPr>
          <p:spPr bwMode="auto">
            <a:xfrm>
              <a:off x="1257" y="3369"/>
              <a:ext cx="369" cy="87"/>
            </a:xfrm>
            <a:prstGeom prst="rect">
              <a:avLst/>
            </a:prstGeom>
            <a:solidFill>
              <a:srgbClr val="000000"/>
            </a:solidFill>
            <a:ln w="9525">
              <a:solidFill>
                <a:srgbClr val="000000"/>
              </a:solidFill>
              <a:miter lim="800000"/>
              <a:headEnd/>
              <a:tailEnd/>
            </a:ln>
          </p:spPr>
          <p:txBody>
            <a:bodyPr/>
            <a:lstStyle/>
            <a:p>
              <a:endParaRPr lang="en-US"/>
            </a:p>
          </p:txBody>
        </p:sp>
        <p:sp>
          <p:nvSpPr>
            <p:cNvPr id="47177" name="Rectangle 73"/>
            <p:cNvSpPr>
              <a:spLocks noChangeArrowheads="1"/>
            </p:cNvSpPr>
            <p:nvPr/>
          </p:nvSpPr>
          <p:spPr bwMode="auto">
            <a:xfrm>
              <a:off x="1820" y="3793"/>
              <a:ext cx="181" cy="88"/>
            </a:xfrm>
            <a:prstGeom prst="rect">
              <a:avLst/>
            </a:prstGeom>
            <a:solidFill>
              <a:srgbClr val="000000"/>
            </a:solidFill>
            <a:ln w="9525">
              <a:solidFill>
                <a:srgbClr val="000000"/>
              </a:solidFill>
              <a:miter lim="800000"/>
              <a:headEnd/>
              <a:tailEnd/>
            </a:ln>
          </p:spPr>
          <p:txBody>
            <a:bodyPr/>
            <a:lstStyle/>
            <a:p>
              <a:endParaRPr lang="en-US"/>
            </a:p>
          </p:txBody>
        </p:sp>
        <p:sp>
          <p:nvSpPr>
            <p:cNvPr id="47178" name="Rectangle 74"/>
            <p:cNvSpPr>
              <a:spLocks noChangeArrowheads="1"/>
            </p:cNvSpPr>
            <p:nvPr/>
          </p:nvSpPr>
          <p:spPr bwMode="auto">
            <a:xfrm>
              <a:off x="1720" y="3666"/>
              <a:ext cx="380" cy="88"/>
            </a:xfrm>
            <a:prstGeom prst="rect">
              <a:avLst/>
            </a:prstGeom>
            <a:solidFill>
              <a:srgbClr val="000000"/>
            </a:solidFill>
            <a:ln w="9525">
              <a:solidFill>
                <a:srgbClr val="000000"/>
              </a:solidFill>
              <a:miter lim="800000"/>
              <a:headEnd/>
              <a:tailEnd/>
            </a:ln>
          </p:spPr>
          <p:txBody>
            <a:bodyPr/>
            <a:lstStyle/>
            <a:p>
              <a:endParaRPr lang="en-US"/>
            </a:p>
          </p:txBody>
        </p:sp>
        <p:sp>
          <p:nvSpPr>
            <p:cNvPr id="47179" name="Rectangle 75"/>
            <p:cNvSpPr>
              <a:spLocks noChangeArrowheads="1"/>
            </p:cNvSpPr>
            <p:nvPr/>
          </p:nvSpPr>
          <p:spPr bwMode="auto">
            <a:xfrm>
              <a:off x="1919" y="3958"/>
              <a:ext cx="435" cy="94"/>
            </a:xfrm>
            <a:prstGeom prst="rect">
              <a:avLst/>
            </a:prstGeom>
            <a:solidFill>
              <a:srgbClr val="000000"/>
            </a:solidFill>
            <a:ln w="9525">
              <a:solidFill>
                <a:srgbClr val="000000"/>
              </a:solidFill>
              <a:miter lim="800000"/>
              <a:headEnd/>
              <a:tailEnd/>
            </a:ln>
          </p:spPr>
          <p:txBody>
            <a:bodyPr/>
            <a:lstStyle/>
            <a:p>
              <a:endParaRPr lang="en-US"/>
            </a:p>
          </p:txBody>
        </p:sp>
        <p:sp>
          <p:nvSpPr>
            <p:cNvPr id="47180" name="Rectangle 76"/>
            <p:cNvSpPr>
              <a:spLocks noChangeArrowheads="1"/>
            </p:cNvSpPr>
            <p:nvPr/>
          </p:nvSpPr>
          <p:spPr bwMode="auto">
            <a:xfrm>
              <a:off x="2128" y="4091"/>
              <a:ext cx="380" cy="87"/>
            </a:xfrm>
            <a:prstGeom prst="rect">
              <a:avLst/>
            </a:prstGeom>
            <a:solidFill>
              <a:srgbClr val="000000"/>
            </a:solidFill>
            <a:ln w="9525">
              <a:solidFill>
                <a:srgbClr val="000000"/>
              </a:solidFill>
              <a:miter lim="800000"/>
              <a:headEnd/>
              <a:tailEnd/>
            </a:ln>
          </p:spPr>
          <p:txBody>
            <a:bodyPr/>
            <a:lstStyle/>
            <a:p>
              <a:endParaRPr lang="en-US"/>
            </a:p>
          </p:txBody>
        </p:sp>
        <p:grpSp>
          <p:nvGrpSpPr>
            <p:cNvPr id="47181" name="Group 77"/>
            <p:cNvGrpSpPr>
              <a:grpSpLocks/>
            </p:cNvGrpSpPr>
            <p:nvPr/>
          </p:nvGrpSpPr>
          <p:grpSpPr bwMode="auto">
            <a:xfrm>
              <a:off x="582" y="3195"/>
              <a:ext cx="1929" cy="745"/>
              <a:chOff x="582" y="3099"/>
              <a:chExt cx="1929" cy="745"/>
            </a:xfrm>
          </p:grpSpPr>
          <p:sp>
            <p:nvSpPr>
              <p:cNvPr id="47182" name="Line 78"/>
              <p:cNvSpPr>
                <a:spLocks noChangeShapeType="1"/>
              </p:cNvSpPr>
              <p:nvPr/>
            </p:nvSpPr>
            <p:spPr bwMode="auto">
              <a:xfrm>
                <a:off x="582" y="3843"/>
                <a:ext cx="1929" cy="1"/>
              </a:xfrm>
              <a:prstGeom prst="line">
                <a:avLst/>
              </a:prstGeom>
              <a:noFill/>
              <a:ln w="9525">
                <a:solidFill>
                  <a:srgbClr val="000000"/>
                </a:solidFill>
                <a:round/>
                <a:headEnd/>
                <a:tailEnd/>
              </a:ln>
            </p:spPr>
            <p:txBody>
              <a:bodyPr/>
              <a:lstStyle/>
              <a:p>
                <a:endParaRPr lang="en-US"/>
              </a:p>
            </p:txBody>
          </p:sp>
          <p:sp>
            <p:nvSpPr>
              <p:cNvPr id="47183" name="Line 79"/>
              <p:cNvSpPr>
                <a:spLocks noChangeShapeType="1"/>
              </p:cNvSpPr>
              <p:nvPr/>
            </p:nvSpPr>
            <p:spPr bwMode="auto">
              <a:xfrm>
                <a:off x="582" y="3694"/>
                <a:ext cx="1929" cy="1"/>
              </a:xfrm>
              <a:prstGeom prst="line">
                <a:avLst/>
              </a:prstGeom>
              <a:noFill/>
              <a:ln w="9525">
                <a:solidFill>
                  <a:srgbClr val="000000"/>
                </a:solidFill>
                <a:round/>
                <a:headEnd/>
                <a:tailEnd/>
              </a:ln>
            </p:spPr>
            <p:txBody>
              <a:bodyPr/>
              <a:lstStyle/>
              <a:p>
                <a:endParaRPr lang="en-US"/>
              </a:p>
            </p:txBody>
          </p:sp>
          <p:sp>
            <p:nvSpPr>
              <p:cNvPr id="47184" name="Line 80"/>
              <p:cNvSpPr>
                <a:spLocks noChangeShapeType="1"/>
              </p:cNvSpPr>
              <p:nvPr/>
            </p:nvSpPr>
            <p:spPr bwMode="auto">
              <a:xfrm>
                <a:off x="582" y="3545"/>
                <a:ext cx="1929" cy="1"/>
              </a:xfrm>
              <a:prstGeom prst="line">
                <a:avLst/>
              </a:prstGeom>
              <a:noFill/>
              <a:ln w="9525">
                <a:solidFill>
                  <a:srgbClr val="000000"/>
                </a:solidFill>
                <a:round/>
                <a:headEnd/>
                <a:tailEnd/>
              </a:ln>
            </p:spPr>
            <p:txBody>
              <a:bodyPr/>
              <a:lstStyle/>
              <a:p>
                <a:endParaRPr lang="en-US"/>
              </a:p>
            </p:txBody>
          </p:sp>
          <p:sp>
            <p:nvSpPr>
              <p:cNvPr id="47185" name="Line 81"/>
              <p:cNvSpPr>
                <a:spLocks noChangeShapeType="1"/>
              </p:cNvSpPr>
              <p:nvPr/>
            </p:nvSpPr>
            <p:spPr bwMode="auto">
              <a:xfrm>
                <a:off x="582" y="3396"/>
                <a:ext cx="1929" cy="1"/>
              </a:xfrm>
              <a:prstGeom prst="line">
                <a:avLst/>
              </a:prstGeom>
              <a:noFill/>
              <a:ln w="9525">
                <a:solidFill>
                  <a:srgbClr val="000000"/>
                </a:solidFill>
                <a:round/>
                <a:headEnd/>
                <a:tailEnd/>
              </a:ln>
            </p:spPr>
            <p:txBody>
              <a:bodyPr/>
              <a:lstStyle/>
              <a:p>
                <a:endParaRPr lang="en-US"/>
              </a:p>
            </p:txBody>
          </p:sp>
          <p:sp>
            <p:nvSpPr>
              <p:cNvPr id="47186" name="Line 82"/>
              <p:cNvSpPr>
                <a:spLocks noChangeShapeType="1"/>
              </p:cNvSpPr>
              <p:nvPr/>
            </p:nvSpPr>
            <p:spPr bwMode="auto">
              <a:xfrm>
                <a:off x="582" y="3248"/>
                <a:ext cx="1929" cy="1"/>
              </a:xfrm>
              <a:prstGeom prst="line">
                <a:avLst/>
              </a:prstGeom>
              <a:noFill/>
              <a:ln w="9525">
                <a:solidFill>
                  <a:srgbClr val="000000"/>
                </a:solidFill>
                <a:round/>
                <a:headEnd/>
                <a:tailEnd/>
              </a:ln>
            </p:spPr>
            <p:txBody>
              <a:bodyPr/>
              <a:lstStyle/>
              <a:p>
                <a:endParaRPr lang="en-US"/>
              </a:p>
            </p:txBody>
          </p:sp>
          <p:sp>
            <p:nvSpPr>
              <p:cNvPr id="47187" name="Line 83"/>
              <p:cNvSpPr>
                <a:spLocks noChangeShapeType="1"/>
              </p:cNvSpPr>
              <p:nvPr/>
            </p:nvSpPr>
            <p:spPr bwMode="auto">
              <a:xfrm>
                <a:off x="582" y="3099"/>
                <a:ext cx="1929" cy="1"/>
              </a:xfrm>
              <a:prstGeom prst="line">
                <a:avLst/>
              </a:prstGeom>
              <a:noFill/>
              <a:ln w="9525">
                <a:solidFill>
                  <a:srgbClr val="000000"/>
                </a:solidFill>
                <a:round/>
                <a:headEnd/>
                <a:tailEnd/>
              </a:ln>
            </p:spPr>
            <p:txBody>
              <a:bodyPr/>
              <a:lstStyle/>
              <a:p>
                <a:endParaRPr lang="en-US"/>
              </a:p>
            </p:txBody>
          </p:sp>
        </p:grpSp>
        <p:sp>
          <p:nvSpPr>
            <p:cNvPr id="47188" name="Freeform 84"/>
            <p:cNvSpPr>
              <a:spLocks/>
            </p:cNvSpPr>
            <p:nvPr/>
          </p:nvSpPr>
          <p:spPr bwMode="auto">
            <a:xfrm>
              <a:off x="1552" y="3515"/>
              <a:ext cx="132" cy="110"/>
            </a:xfrm>
            <a:custGeom>
              <a:avLst/>
              <a:gdLst/>
              <a:ahLst/>
              <a:cxnLst>
                <a:cxn ang="0">
                  <a:pos x="132" y="55"/>
                </a:cxn>
                <a:cxn ang="0">
                  <a:pos x="61" y="110"/>
                </a:cxn>
                <a:cxn ang="0">
                  <a:pos x="0" y="55"/>
                </a:cxn>
                <a:cxn ang="0">
                  <a:pos x="61" y="0"/>
                </a:cxn>
                <a:cxn ang="0">
                  <a:pos x="132" y="55"/>
                </a:cxn>
              </a:cxnLst>
              <a:rect l="0" t="0" r="r" b="b"/>
              <a:pathLst>
                <a:path w="132" h="110">
                  <a:moveTo>
                    <a:pt x="132" y="55"/>
                  </a:moveTo>
                  <a:lnTo>
                    <a:pt x="61" y="110"/>
                  </a:lnTo>
                  <a:lnTo>
                    <a:pt x="0" y="55"/>
                  </a:lnTo>
                  <a:lnTo>
                    <a:pt x="61" y="0"/>
                  </a:lnTo>
                  <a:lnTo>
                    <a:pt x="132" y="55"/>
                  </a:lnTo>
                  <a:close/>
                </a:path>
              </a:pathLst>
            </a:custGeom>
            <a:solidFill>
              <a:srgbClr val="000000"/>
            </a:solidFill>
            <a:ln w="9525">
              <a:solidFill>
                <a:srgbClr val="000000"/>
              </a:solidFill>
              <a:prstDash val="solid"/>
              <a:round/>
              <a:headEnd/>
              <a:tailEnd/>
            </a:ln>
          </p:spPr>
          <p:txBody>
            <a:bodyPr/>
            <a:lstStyle/>
            <a:p>
              <a:endParaRPr lang="en-US"/>
            </a:p>
          </p:txBody>
        </p:sp>
        <p:sp>
          <p:nvSpPr>
            <p:cNvPr id="47189" name="Freeform 85"/>
            <p:cNvSpPr>
              <a:spLocks/>
            </p:cNvSpPr>
            <p:nvPr/>
          </p:nvSpPr>
          <p:spPr bwMode="auto">
            <a:xfrm>
              <a:off x="1558" y="3520"/>
              <a:ext cx="132" cy="110"/>
            </a:xfrm>
            <a:custGeom>
              <a:avLst/>
              <a:gdLst/>
              <a:ahLst/>
              <a:cxnLst>
                <a:cxn ang="0">
                  <a:pos x="132" y="55"/>
                </a:cxn>
                <a:cxn ang="0">
                  <a:pos x="60" y="110"/>
                </a:cxn>
                <a:cxn ang="0">
                  <a:pos x="0" y="55"/>
                </a:cxn>
                <a:cxn ang="0">
                  <a:pos x="60" y="0"/>
                </a:cxn>
                <a:cxn ang="0">
                  <a:pos x="132" y="55"/>
                </a:cxn>
              </a:cxnLst>
              <a:rect l="0" t="0" r="r" b="b"/>
              <a:pathLst>
                <a:path w="132" h="110">
                  <a:moveTo>
                    <a:pt x="132" y="55"/>
                  </a:moveTo>
                  <a:lnTo>
                    <a:pt x="60" y="110"/>
                  </a:lnTo>
                  <a:lnTo>
                    <a:pt x="0" y="55"/>
                  </a:lnTo>
                  <a:lnTo>
                    <a:pt x="60" y="0"/>
                  </a:lnTo>
                  <a:lnTo>
                    <a:pt x="132" y="55"/>
                  </a:lnTo>
                  <a:close/>
                </a:path>
              </a:pathLst>
            </a:custGeom>
            <a:noFill/>
            <a:ln w="9525">
              <a:solidFill>
                <a:srgbClr val="000000"/>
              </a:solidFill>
              <a:prstDash val="solid"/>
              <a:round/>
              <a:headEnd/>
              <a:tailEnd/>
            </a:ln>
          </p:spPr>
          <p:txBody>
            <a:bodyPr/>
            <a:lstStyle/>
            <a:p>
              <a:endParaRPr lang="en-US"/>
            </a:p>
          </p:txBody>
        </p:sp>
      </p:grpSp>
      <p:grpSp>
        <p:nvGrpSpPr>
          <p:cNvPr id="47190" name="Group 86"/>
          <p:cNvGrpSpPr>
            <a:grpSpLocks/>
          </p:cNvGrpSpPr>
          <p:nvPr/>
        </p:nvGrpSpPr>
        <p:grpSpPr bwMode="auto">
          <a:xfrm>
            <a:off x="4419600" y="1752600"/>
            <a:ext cx="3810000" cy="2057400"/>
            <a:chOff x="3189" y="849"/>
            <a:chExt cx="2489" cy="1448"/>
          </a:xfrm>
        </p:grpSpPr>
        <p:sp>
          <p:nvSpPr>
            <p:cNvPr id="47191" name="Line 87"/>
            <p:cNvSpPr>
              <a:spLocks noChangeShapeType="1"/>
            </p:cNvSpPr>
            <p:nvPr/>
          </p:nvSpPr>
          <p:spPr bwMode="auto">
            <a:xfrm flipV="1">
              <a:off x="3189" y="849"/>
              <a:ext cx="1" cy="1048"/>
            </a:xfrm>
            <a:prstGeom prst="line">
              <a:avLst/>
            </a:prstGeom>
            <a:noFill/>
            <a:ln w="14288">
              <a:solidFill>
                <a:srgbClr val="000000"/>
              </a:solidFill>
              <a:round/>
              <a:headEnd/>
              <a:tailEnd/>
            </a:ln>
          </p:spPr>
          <p:txBody>
            <a:bodyPr/>
            <a:lstStyle/>
            <a:p>
              <a:endParaRPr lang="en-US"/>
            </a:p>
          </p:txBody>
        </p:sp>
        <p:sp>
          <p:nvSpPr>
            <p:cNvPr id="47192" name="Line 88"/>
            <p:cNvSpPr>
              <a:spLocks noChangeShapeType="1"/>
            </p:cNvSpPr>
            <p:nvPr/>
          </p:nvSpPr>
          <p:spPr bwMode="auto">
            <a:xfrm>
              <a:off x="3189" y="849"/>
              <a:ext cx="2476" cy="1"/>
            </a:xfrm>
            <a:prstGeom prst="line">
              <a:avLst/>
            </a:prstGeom>
            <a:noFill/>
            <a:ln w="14288">
              <a:solidFill>
                <a:srgbClr val="000000"/>
              </a:solidFill>
              <a:round/>
              <a:headEnd/>
              <a:tailEnd/>
            </a:ln>
          </p:spPr>
          <p:txBody>
            <a:bodyPr/>
            <a:lstStyle/>
            <a:p>
              <a:endParaRPr lang="en-US"/>
            </a:p>
          </p:txBody>
        </p:sp>
        <p:sp>
          <p:nvSpPr>
            <p:cNvPr id="47193" name="Line 89"/>
            <p:cNvSpPr>
              <a:spLocks noChangeShapeType="1"/>
            </p:cNvSpPr>
            <p:nvPr/>
          </p:nvSpPr>
          <p:spPr bwMode="auto">
            <a:xfrm flipV="1">
              <a:off x="5677" y="849"/>
              <a:ext cx="1" cy="1191"/>
            </a:xfrm>
            <a:prstGeom prst="line">
              <a:avLst/>
            </a:prstGeom>
            <a:noFill/>
            <a:ln w="14288">
              <a:solidFill>
                <a:srgbClr val="000000"/>
              </a:solidFill>
              <a:round/>
              <a:headEnd/>
              <a:tailEnd/>
            </a:ln>
          </p:spPr>
          <p:txBody>
            <a:bodyPr/>
            <a:lstStyle/>
            <a:p>
              <a:endParaRPr lang="en-US"/>
            </a:p>
          </p:txBody>
        </p:sp>
        <p:sp>
          <p:nvSpPr>
            <p:cNvPr id="47194" name="Freeform 90"/>
            <p:cNvSpPr>
              <a:spLocks/>
            </p:cNvSpPr>
            <p:nvPr/>
          </p:nvSpPr>
          <p:spPr bwMode="auto">
            <a:xfrm>
              <a:off x="3189" y="1897"/>
              <a:ext cx="2476" cy="390"/>
            </a:xfrm>
            <a:custGeom>
              <a:avLst/>
              <a:gdLst/>
              <a:ahLst/>
              <a:cxnLst>
                <a:cxn ang="0">
                  <a:pos x="19" y="18"/>
                </a:cxn>
                <a:cxn ang="0">
                  <a:pos x="37" y="37"/>
                </a:cxn>
                <a:cxn ang="0">
                  <a:pos x="83" y="64"/>
                </a:cxn>
                <a:cxn ang="0">
                  <a:pos x="139" y="83"/>
                </a:cxn>
                <a:cxn ang="0">
                  <a:pos x="167" y="92"/>
                </a:cxn>
                <a:cxn ang="0">
                  <a:pos x="222" y="101"/>
                </a:cxn>
                <a:cxn ang="0">
                  <a:pos x="268" y="101"/>
                </a:cxn>
                <a:cxn ang="0">
                  <a:pos x="315" y="83"/>
                </a:cxn>
                <a:cxn ang="0">
                  <a:pos x="342" y="83"/>
                </a:cxn>
                <a:cxn ang="0">
                  <a:pos x="398" y="64"/>
                </a:cxn>
                <a:cxn ang="0">
                  <a:pos x="444" y="46"/>
                </a:cxn>
                <a:cxn ang="0">
                  <a:pos x="500" y="37"/>
                </a:cxn>
                <a:cxn ang="0">
                  <a:pos x="527" y="37"/>
                </a:cxn>
                <a:cxn ang="0">
                  <a:pos x="574" y="18"/>
                </a:cxn>
                <a:cxn ang="0">
                  <a:pos x="620" y="18"/>
                </a:cxn>
                <a:cxn ang="0">
                  <a:pos x="657" y="18"/>
                </a:cxn>
                <a:cxn ang="0">
                  <a:pos x="703" y="18"/>
                </a:cxn>
                <a:cxn ang="0">
                  <a:pos x="759" y="0"/>
                </a:cxn>
                <a:cxn ang="0">
                  <a:pos x="814" y="0"/>
                </a:cxn>
                <a:cxn ang="0">
                  <a:pos x="860" y="18"/>
                </a:cxn>
                <a:cxn ang="0">
                  <a:pos x="916" y="18"/>
                </a:cxn>
                <a:cxn ang="0">
                  <a:pos x="971" y="37"/>
                </a:cxn>
                <a:cxn ang="0">
                  <a:pos x="1027" y="37"/>
                </a:cxn>
                <a:cxn ang="0">
                  <a:pos x="1073" y="64"/>
                </a:cxn>
                <a:cxn ang="0">
                  <a:pos x="1129" y="83"/>
                </a:cxn>
                <a:cxn ang="0">
                  <a:pos x="1184" y="101"/>
                </a:cxn>
                <a:cxn ang="0">
                  <a:pos x="1221" y="138"/>
                </a:cxn>
                <a:cxn ang="0">
                  <a:pos x="1267" y="157"/>
                </a:cxn>
                <a:cxn ang="0">
                  <a:pos x="1397" y="231"/>
                </a:cxn>
                <a:cxn ang="0">
                  <a:pos x="1554" y="296"/>
                </a:cxn>
                <a:cxn ang="0">
                  <a:pos x="1637" y="342"/>
                </a:cxn>
                <a:cxn ang="0">
                  <a:pos x="1684" y="342"/>
                </a:cxn>
                <a:cxn ang="0">
                  <a:pos x="1739" y="351"/>
                </a:cxn>
                <a:cxn ang="0">
                  <a:pos x="1767" y="342"/>
                </a:cxn>
                <a:cxn ang="0">
                  <a:pos x="1795" y="342"/>
                </a:cxn>
                <a:cxn ang="0">
                  <a:pos x="1822" y="333"/>
                </a:cxn>
                <a:cxn ang="0">
                  <a:pos x="1841" y="323"/>
                </a:cxn>
                <a:cxn ang="0">
                  <a:pos x="1869" y="314"/>
                </a:cxn>
                <a:cxn ang="0">
                  <a:pos x="1896" y="314"/>
                </a:cxn>
                <a:cxn ang="0">
                  <a:pos x="1924" y="305"/>
                </a:cxn>
                <a:cxn ang="0">
                  <a:pos x="1943" y="296"/>
                </a:cxn>
                <a:cxn ang="0">
                  <a:pos x="1961" y="277"/>
                </a:cxn>
                <a:cxn ang="0">
                  <a:pos x="1989" y="277"/>
                </a:cxn>
                <a:cxn ang="0">
                  <a:pos x="2007" y="259"/>
                </a:cxn>
                <a:cxn ang="0">
                  <a:pos x="2026" y="240"/>
                </a:cxn>
                <a:cxn ang="0">
                  <a:pos x="2054" y="231"/>
                </a:cxn>
                <a:cxn ang="0">
                  <a:pos x="2072" y="212"/>
                </a:cxn>
                <a:cxn ang="0">
                  <a:pos x="2100" y="194"/>
                </a:cxn>
                <a:cxn ang="0">
                  <a:pos x="2118" y="185"/>
                </a:cxn>
                <a:cxn ang="0">
                  <a:pos x="2137" y="175"/>
                </a:cxn>
                <a:cxn ang="0">
                  <a:pos x="2155" y="166"/>
                </a:cxn>
                <a:cxn ang="0">
                  <a:pos x="2183" y="166"/>
                </a:cxn>
                <a:cxn ang="0">
                  <a:pos x="2202" y="166"/>
                </a:cxn>
                <a:cxn ang="0">
                  <a:pos x="2220" y="148"/>
                </a:cxn>
              </a:cxnLst>
              <a:rect l="0" t="0" r="r" b="b"/>
              <a:pathLst>
                <a:path w="2229" h="351">
                  <a:moveTo>
                    <a:pt x="0" y="0"/>
                  </a:moveTo>
                  <a:lnTo>
                    <a:pt x="0" y="9"/>
                  </a:lnTo>
                  <a:lnTo>
                    <a:pt x="9" y="18"/>
                  </a:lnTo>
                  <a:lnTo>
                    <a:pt x="19" y="18"/>
                  </a:lnTo>
                  <a:lnTo>
                    <a:pt x="28" y="18"/>
                  </a:lnTo>
                  <a:lnTo>
                    <a:pt x="28" y="27"/>
                  </a:lnTo>
                  <a:lnTo>
                    <a:pt x="28" y="27"/>
                  </a:lnTo>
                  <a:lnTo>
                    <a:pt x="37" y="37"/>
                  </a:lnTo>
                  <a:lnTo>
                    <a:pt x="46" y="37"/>
                  </a:lnTo>
                  <a:lnTo>
                    <a:pt x="56" y="46"/>
                  </a:lnTo>
                  <a:lnTo>
                    <a:pt x="74" y="46"/>
                  </a:lnTo>
                  <a:lnTo>
                    <a:pt x="83" y="64"/>
                  </a:lnTo>
                  <a:lnTo>
                    <a:pt x="93" y="74"/>
                  </a:lnTo>
                  <a:lnTo>
                    <a:pt x="111" y="74"/>
                  </a:lnTo>
                  <a:lnTo>
                    <a:pt x="120" y="74"/>
                  </a:lnTo>
                  <a:lnTo>
                    <a:pt x="139" y="83"/>
                  </a:lnTo>
                  <a:lnTo>
                    <a:pt x="139" y="83"/>
                  </a:lnTo>
                  <a:lnTo>
                    <a:pt x="157" y="92"/>
                  </a:lnTo>
                  <a:lnTo>
                    <a:pt x="157" y="92"/>
                  </a:lnTo>
                  <a:lnTo>
                    <a:pt x="167" y="92"/>
                  </a:lnTo>
                  <a:lnTo>
                    <a:pt x="176" y="92"/>
                  </a:lnTo>
                  <a:lnTo>
                    <a:pt x="194" y="101"/>
                  </a:lnTo>
                  <a:lnTo>
                    <a:pt x="204" y="101"/>
                  </a:lnTo>
                  <a:lnTo>
                    <a:pt x="222" y="101"/>
                  </a:lnTo>
                  <a:lnTo>
                    <a:pt x="231" y="101"/>
                  </a:lnTo>
                  <a:lnTo>
                    <a:pt x="241" y="101"/>
                  </a:lnTo>
                  <a:lnTo>
                    <a:pt x="259" y="101"/>
                  </a:lnTo>
                  <a:lnTo>
                    <a:pt x="268" y="101"/>
                  </a:lnTo>
                  <a:lnTo>
                    <a:pt x="287" y="83"/>
                  </a:lnTo>
                  <a:lnTo>
                    <a:pt x="296" y="83"/>
                  </a:lnTo>
                  <a:lnTo>
                    <a:pt x="305" y="83"/>
                  </a:lnTo>
                  <a:lnTo>
                    <a:pt x="315" y="83"/>
                  </a:lnTo>
                  <a:lnTo>
                    <a:pt x="324" y="83"/>
                  </a:lnTo>
                  <a:lnTo>
                    <a:pt x="333" y="83"/>
                  </a:lnTo>
                  <a:lnTo>
                    <a:pt x="333" y="83"/>
                  </a:lnTo>
                  <a:lnTo>
                    <a:pt x="342" y="83"/>
                  </a:lnTo>
                  <a:lnTo>
                    <a:pt x="352" y="83"/>
                  </a:lnTo>
                  <a:lnTo>
                    <a:pt x="361" y="74"/>
                  </a:lnTo>
                  <a:lnTo>
                    <a:pt x="379" y="74"/>
                  </a:lnTo>
                  <a:lnTo>
                    <a:pt x="398" y="64"/>
                  </a:lnTo>
                  <a:lnTo>
                    <a:pt x="407" y="64"/>
                  </a:lnTo>
                  <a:lnTo>
                    <a:pt x="416" y="46"/>
                  </a:lnTo>
                  <a:lnTo>
                    <a:pt x="435" y="46"/>
                  </a:lnTo>
                  <a:lnTo>
                    <a:pt x="444" y="46"/>
                  </a:lnTo>
                  <a:lnTo>
                    <a:pt x="463" y="46"/>
                  </a:lnTo>
                  <a:lnTo>
                    <a:pt x="472" y="46"/>
                  </a:lnTo>
                  <a:lnTo>
                    <a:pt x="481" y="37"/>
                  </a:lnTo>
                  <a:lnTo>
                    <a:pt x="500" y="37"/>
                  </a:lnTo>
                  <a:lnTo>
                    <a:pt x="509" y="37"/>
                  </a:lnTo>
                  <a:lnTo>
                    <a:pt x="509" y="37"/>
                  </a:lnTo>
                  <a:lnTo>
                    <a:pt x="518" y="37"/>
                  </a:lnTo>
                  <a:lnTo>
                    <a:pt x="527" y="37"/>
                  </a:lnTo>
                  <a:lnTo>
                    <a:pt x="527" y="37"/>
                  </a:lnTo>
                  <a:lnTo>
                    <a:pt x="546" y="37"/>
                  </a:lnTo>
                  <a:lnTo>
                    <a:pt x="555" y="37"/>
                  </a:lnTo>
                  <a:lnTo>
                    <a:pt x="574" y="18"/>
                  </a:lnTo>
                  <a:lnTo>
                    <a:pt x="583" y="18"/>
                  </a:lnTo>
                  <a:lnTo>
                    <a:pt x="592" y="18"/>
                  </a:lnTo>
                  <a:lnTo>
                    <a:pt x="611" y="18"/>
                  </a:lnTo>
                  <a:lnTo>
                    <a:pt x="620" y="18"/>
                  </a:lnTo>
                  <a:lnTo>
                    <a:pt x="638" y="18"/>
                  </a:lnTo>
                  <a:lnTo>
                    <a:pt x="648" y="18"/>
                  </a:lnTo>
                  <a:lnTo>
                    <a:pt x="657" y="18"/>
                  </a:lnTo>
                  <a:lnTo>
                    <a:pt x="657" y="18"/>
                  </a:lnTo>
                  <a:lnTo>
                    <a:pt x="675" y="18"/>
                  </a:lnTo>
                  <a:lnTo>
                    <a:pt x="675" y="18"/>
                  </a:lnTo>
                  <a:lnTo>
                    <a:pt x="694" y="18"/>
                  </a:lnTo>
                  <a:lnTo>
                    <a:pt x="703" y="18"/>
                  </a:lnTo>
                  <a:lnTo>
                    <a:pt x="722" y="18"/>
                  </a:lnTo>
                  <a:lnTo>
                    <a:pt x="731" y="18"/>
                  </a:lnTo>
                  <a:lnTo>
                    <a:pt x="749" y="18"/>
                  </a:lnTo>
                  <a:lnTo>
                    <a:pt x="759" y="0"/>
                  </a:lnTo>
                  <a:lnTo>
                    <a:pt x="768" y="0"/>
                  </a:lnTo>
                  <a:lnTo>
                    <a:pt x="786" y="0"/>
                  </a:lnTo>
                  <a:lnTo>
                    <a:pt x="796" y="0"/>
                  </a:lnTo>
                  <a:lnTo>
                    <a:pt x="814" y="0"/>
                  </a:lnTo>
                  <a:lnTo>
                    <a:pt x="823" y="0"/>
                  </a:lnTo>
                  <a:lnTo>
                    <a:pt x="833" y="0"/>
                  </a:lnTo>
                  <a:lnTo>
                    <a:pt x="851" y="18"/>
                  </a:lnTo>
                  <a:lnTo>
                    <a:pt x="860" y="18"/>
                  </a:lnTo>
                  <a:lnTo>
                    <a:pt x="879" y="18"/>
                  </a:lnTo>
                  <a:lnTo>
                    <a:pt x="888" y="18"/>
                  </a:lnTo>
                  <a:lnTo>
                    <a:pt x="897" y="18"/>
                  </a:lnTo>
                  <a:lnTo>
                    <a:pt x="916" y="18"/>
                  </a:lnTo>
                  <a:lnTo>
                    <a:pt x="934" y="27"/>
                  </a:lnTo>
                  <a:lnTo>
                    <a:pt x="944" y="27"/>
                  </a:lnTo>
                  <a:lnTo>
                    <a:pt x="962" y="37"/>
                  </a:lnTo>
                  <a:lnTo>
                    <a:pt x="971" y="37"/>
                  </a:lnTo>
                  <a:lnTo>
                    <a:pt x="981" y="37"/>
                  </a:lnTo>
                  <a:lnTo>
                    <a:pt x="999" y="37"/>
                  </a:lnTo>
                  <a:lnTo>
                    <a:pt x="1008" y="37"/>
                  </a:lnTo>
                  <a:lnTo>
                    <a:pt x="1027" y="37"/>
                  </a:lnTo>
                  <a:lnTo>
                    <a:pt x="1036" y="46"/>
                  </a:lnTo>
                  <a:lnTo>
                    <a:pt x="1055" y="46"/>
                  </a:lnTo>
                  <a:lnTo>
                    <a:pt x="1064" y="46"/>
                  </a:lnTo>
                  <a:lnTo>
                    <a:pt x="1073" y="64"/>
                  </a:lnTo>
                  <a:lnTo>
                    <a:pt x="1092" y="64"/>
                  </a:lnTo>
                  <a:lnTo>
                    <a:pt x="1101" y="64"/>
                  </a:lnTo>
                  <a:lnTo>
                    <a:pt x="1119" y="74"/>
                  </a:lnTo>
                  <a:lnTo>
                    <a:pt x="1129" y="83"/>
                  </a:lnTo>
                  <a:lnTo>
                    <a:pt x="1138" y="83"/>
                  </a:lnTo>
                  <a:lnTo>
                    <a:pt x="1156" y="92"/>
                  </a:lnTo>
                  <a:lnTo>
                    <a:pt x="1166" y="101"/>
                  </a:lnTo>
                  <a:lnTo>
                    <a:pt x="1184" y="101"/>
                  </a:lnTo>
                  <a:lnTo>
                    <a:pt x="1193" y="111"/>
                  </a:lnTo>
                  <a:lnTo>
                    <a:pt x="1203" y="120"/>
                  </a:lnTo>
                  <a:lnTo>
                    <a:pt x="1221" y="129"/>
                  </a:lnTo>
                  <a:lnTo>
                    <a:pt x="1221" y="138"/>
                  </a:lnTo>
                  <a:lnTo>
                    <a:pt x="1240" y="148"/>
                  </a:lnTo>
                  <a:lnTo>
                    <a:pt x="1249" y="148"/>
                  </a:lnTo>
                  <a:lnTo>
                    <a:pt x="1258" y="157"/>
                  </a:lnTo>
                  <a:lnTo>
                    <a:pt x="1267" y="157"/>
                  </a:lnTo>
                  <a:lnTo>
                    <a:pt x="1286" y="166"/>
                  </a:lnTo>
                  <a:lnTo>
                    <a:pt x="1323" y="185"/>
                  </a:lnTo>
                  <a:lnTo>
                    <a:pt x="1360" y="212"/>
                  </a:lnTo>
                  <a:lnTo>
                    <a:pt x="1397" y="231"/>
                  </a:lnTo>
                  <a:lnTo>
                    <a:pt x="1443" y="249"/>
                  </a:lnTo>
                  <a:lnTo>
                    <a:pt x="1480" y="268"/>
                  </a:lnTo>
                  <a:lnTo>
                    <a:pt x="1517" y="277"/>
                  </a:lnTo>
                  <a:lnTo>
                    <a:pt x="1554" y="296"/>
                  </a:lnTo>
                  <a:lnTo>
                    <a:pt x="1591" y="323"/>
                  </a:lnTo>
                  <a:lnTo>
                    <a:pt x="1610" y="323"/>
                  </a:lnTo>
                  <a:lnTo>
                    <a:pt x="1619" y="323"/>
                  </a:lnTo>
                  <a:lnTo>
                    <a:pt x="1637" y="342"/>
                  </a:lnTo>
                  <a:lnTo>
                    <a:pt x="1647" y="342"/>
                  </a:lnTo>
                  <a:lnTo>
                    <a:pt x="1656" y="342"/>
                  </a:lnTo>
                  <a:lnTo>
                    <a:pt x="1674" y="342"/>
                  </a:lnTo>
                  <a:lnTo>
                    <a:pt x="1684" y="342"/>
                  </a:lnTo>
                  <a:lnTo>
                    <a:pt x="1702" y="351"/>
                  </a:lnTo>
                  <a:lnTo>
                    <a:pt x="1711" y="351"/>
                  </a:lnTo>
                  <a:lnTo>
                    <a:pt x="1730" y="351"/>
                  </a:lnTo>
                  <a:lnTo>
                    <a:pt x="1739" y="351"/>
                  </a:lnTo>
                  <a:lnTo>
                    <a:pt x="1748" y="351"/>
                  </a:lnTo>
                  <a:lnTo>
                    <a:pt x="1758" y="342"/>
                  </a:lnTo>
                  <a:lnTo>
                    <a:pt x="1767" y="342"/>
                  </a:lnTo>
                  <a:lnTo>
                    <a:pt x="1767" y="342"/>
                  </a:lnTo>
                  <a:lnTo>
                    <a:pt x="1776" y="342"/>
                  </a:lnTo>
                  <a:lnTo>
                    <a:pt x="1785" y="342"/>
                  </a:lnTo>
                  <a:lnTo>
                    <a:pt x="1795" y="342"/>
                  </a:lnTo>
                  <a:lnTo>
                    <a:pt x="1795" y="342"/>
                  </a:lnTo>
                  <a:lnTo>
                    <a:pt x="1804" y="342"/>
                  </a:lnTo>
                  <a:lnTo>
                    <a:pt x="1813" y="342"/>
                  </a:lnTo>
                  <a:lnTo>
                    <a:pt x="1813" y="333"/>
                  </a:lnTo>
                  <a:lnTo>
                    <a:pt x="1822" y="333"/>
                  </a:lnTo>
                  <a:lnTo>
                    <a:pt x="1822" y="323"/>
                  </a:lnTo>
                  <a:lnTo>
                    <a:pt x="1832" y="323"/>
                  </a:lnTo>
                  <a:lnTo>
                    <a:pt x="1832" y="323"/>
                  </a:lnTo>
                  <a:lnTo>
                    <a:pt x="1841" y="323"/>
                  </a:lnTo>
                  <a:lnTo>
                    <a:pt x="1850" y="323"/>
                  </a:lnTo>
                  <a:lnTo>
                    <a:pt x="1859" y="323"/>
                  </a:lnTo>
                  <a:lnTo>
                    <a:pt x="1859" y="323"/>
                  </a:lnTo>
                  <a:lnTo>
                    <a:pt x="1869" y="314"/>
                  </a:lnTo>
                  <a:lnTo>
                    <a:pt x="1878" y="314"/>
                  </a:lnTo>
                  <a:lnTo>
                    <a:pt x="1878" y="314"/>
                  </a:lnTo>
                  <a:lnTo>
                    <a:pt x="1887" y="314"/>
                  </a:lnTo>
                  <a:lnTo>
                    <a:pt x="1896" y="314"/>
                  </a:lnTo>
                  <a:lnTo>
                    <a:pt x="1896" y="314"/>
                  </a:lnTo>
                  <a:lnTo>
                    <a:pt x="1906" y="305"/>
                  </a:lnTo>
                  <a:lnTo>
                    <a:pt x="1915" y="305"/>
                  </a:lnTo>
                  <a:lnTo>
                    <a:pt x="1924" y="305"/>
                  </a:lnTo>
                  <a:lnTo>
                    <a:pt x="1924" y="296"/>
                  </a:lnTo>
                  <a:lnTo>
                    <a:pt x="1933" y="296"/>
                  </a:lnTo>
                  <a:lnTo>
                    <a:pt x="1943" y="296"/>
                  </a:lnTo>
                  <a:lnTo>
                    <a:pt x="1943" y="296"/>
                  </a:lnTo>
                  <a:lnTo>
                    <a:pt x="1952" y="296"/>
                  </a:lnTo>
                  <a:lnTo>
                    <a:pt x="1952" y="286"/>
                  </a:lnTo>
                  <a:lnTo>
                    <a:pt x="1961" y="286"/>
                  </a:lnTo>
                  <a:lnTo>
                    <a:pt x="1961" y="277"/>
                  </a:lnTo>
                  <a:lnTo>
                    <a:pt x="1961" y="277"/>
                  </a:lnTo>
                  <a:lnTo>
                    <a:pt x="1970" y="277"/>
                  </a:lnTo>
                  <a:lnTo>
                    <a:pt x="1980" y="277"/>
                  </a:lnTo>
                  <a:lnTo>
                    <a:pt x="1989" y="277"/>
                  </a:lnTo>
                  <a:lnTo>
                    <a:pt x="1989" y="268"/>
                  </a:lnTo>
                  <a:lnTo>
                    <a:pt x="1998" y="259"/>
                  </a:lnTo>
                  <a:lnTo>
                    <a:pt x="2007" y="259"/>
                  </a:lnTo>
                  <a:lnTo>
                    <a:pt x="2007" y="259"/>
                  </a:lnTo>
                  <a:lnTo>
                    <a:pt x="2017" y="259"/>
                  </a:lnTo>
                  <a:lnTo>
                    <a:pt x="2017" y="249"/>
                  </a:lnTo>
                  <a:lnTo>
                    <a:pt x="2026" y="249"/>
                  </a:lnTo>
                  <a:lnTo>
                    <a:pt x="2026" y="240"/>
                  </a:lnTo>
                  <a:lnTo>
                    <a:pt x="2035" y="240"/>
                  </a:lnTo>
                  <a:lnTo>
                    <a:pt x="2044" y="231"/>
                  </a:lnTo>
                  <a:lnTo>
                    <a:pt x="2054" y="231"/>
                  </a:lnTo>
                  <a:lnTo>
                    <a:pt x="2054" y="231"/>
                  </a:lnTo>
                  <a:lnTo>
                    <a:pt x="2063" y="231"/>
                  </a:lnTo>
                  <a:lnTo>
                    <a:pt x="2063" y="222"/>
                  </a:lnTo>
                  <a:lnTo>
                    <a:pt x="2072" y="222"/>
                  </a:lnTo>
                  <a:lnTo>
                    <a:pt x="2072" y="212"/>
                  </a:lnTo>
                  <a:lnTo>
                    <a:pt x="2091" y="212"/>
                  </a:lnTo>
                  <a:lnTo>
                    <a:pt x="2091" y="194"/>
                  </a:lnTo>
                  <a:lnTo>
                    <a:pt x="2100" y="194"/>
                  </a:lnTo>
                  <a:lnTo>
                    <a:pt x="2100" y="194"/>
                  </a:lnTo>
                  <a:lnTo>
                    <a:pt x="2100" y="194"/>
                  </a:lnTo>
                  <a:lnTo>
                    <a:pt x="2109" y="194"/>
                  </a:lnTo>
                  <a:lnTo>
                    <a:pt x="2109" y="185"/>
                  </a:lnTo>
                  <a:lnTo>
                    <a:pt x="2118" y="185"/>
                  </a:lnTo>
                  <a:lnTo>
                    <a:pt x="2118" y="185"/>
                  </a:lnTo>
                  <a:lnTo>
                    <a:pt x="2118" y="175"/>
                  </a:lnTo>
                  <a:lnTo>
                    <a:pt x="2128" y="175"/>
                  </a:lnTo>
                  <a:lnTo>
                    <a:pt x="2137" y="175"/>
                  </a:lnTo>
                  <a:lnTo>
                    <a:pt x="2137" y="166"/>
                  </a:lnTo>
                  <a:lnTo>
                    <a:pt x="2137" y="166"/>
                  </a:lnTo>
                  <a:lnTo>
                    <a:pt x="2146" y="166"/>
                  </a:lnTo>
                  <a:lnTo>
                    <a:pt x="2155" y="166"/>
                  </a:lnTo>
                  <a:lnTo>
                    <a:pt x="2165" y="166"/>
                  </a:lnTo>
                  <a:lnTo>
                    <a:pt x="2165" y="166"/>
                  </a:lnTo>
                  <a:lnTo>
                    <a:pt x="2174" y="166"/>
                  </a:lnTo>
                  <a:lnTo>
                    <a:pt x="2183" y="166"/>
                  </a:lnTo>
                  <a:lnTo>
                    <a:pt x="2183" y="166"/>
                  </a:lnTo>
                  <a:lnTo>
                    <a:pt x="2183" y="166"/>
                  </a:lnTo>
                  <a:lnTo>
                    <a:pt x="2192" y="166"/>
                  </a:lnTo>
                  <a:lnTo>
                    <a:pt x="2202" y="166"/>
                  </a:lnTo>
                  <a:lnTo>
                    <a:pt x="2202" y="166"/>
                  </a:lnTo>
                  <a:lnTo>
                    <a:pt x="2202" y="157"/>
                  </a:lnTo>
                  <a:lnTo>
                    <a:pt x="2211" y="157"/>
                  </a:lnTo>
                  <a:lnTo>
                    <a:pt x="2220" y="148"/>
                  </a:lnTo>
                  <a:lnTo>
                    <a:pt x="2220" y="148"/>
                  </a:lnTo>
                  <a:lnTo>
                    <a:pt x="2229" y="138"/>
                  </a:lnTo>
                </a:path>
              </a:pathLst>
            </a:custGeom>
            <a:noFill/>
            <a:ln w="14288">
              <a:solidFill>
                <a:srgbClr val="000000"/>
              </a:solidFill>
              <a:prstDash val="solid"/>
              <a:round/>
              <a:headEnd/>
              <a:tailEnd/>
            </a:ln>
          </p:spPr>
          <p:txBody>
            <a:bodyPr/>
            <a:lstStyle/>
            <a:p>
              <a:endParaRPr lang="en-US"/>
            </a:p>
          </p:txBody>
        </p:sp>
        <p:sp>
          <p:nvSpPr>
            <p:cNvPr id="47195" name="Freeform 91"/>
            <p:cNvSpPr>
              <a:spLocks/>
            </p:cNvSpPr>
            <p:nvPr/>
          </p:nvSpPr>
          <p:spPr bwMode="auto">
            <a:xfrm>
              <a:off x="3199" y="1907"/>
              <a:ext cx="2477" cy="390"/>
            </a:xfrm>
            <a:custGeom>
              <a:avLst/>
              <a:gdLst/>
              <a:ahLst/>
              <a:cxnLst>
                <a:cxn ang="0">
                  <a:pos x="19" y="18"/>
                </a:cxn>
                <a:cxn ang="0">
                  <a:pos x="47" y="37"/>
                </a:cxn>
                <a:cxn ang="0">
                  <a:pos x="84" y="55"/>
                </a:cxn>
                <a:cxn ang="0">
                  <a:pos x="121" y="65"/>
                </a:cxn>
                <a:cxn ang="0">
                  <a:pos x="167" y="92"/>
                </a:cxn>
                <a:cxn ang="0">
                  <a:pos x="204" y="92"/>
                </a:cxn>
                <a:cxn ang="0">
                  <a:pos x="241" y="92"/>
                </a:cxn>
                <a:cxn ang="0">
                  <a:pos x="287" y="83"/>
                </a:cxn>
                <a:cxn ang="0">
                  <a:pos x="315" y="83"/>
                </a:cxn>
                <a:cxn ang="0">
                  <a:pos x="333" y="74"/>
                </a:cxn>
                <a:cxn ang="0">
                  <a:pos x="361" y="65"/>
                </a:cxn>
                <a:cxn ang="0">
                  <a:pos x="407" y="55"/>
                </a:cxn>
                <a:cxn ang="0">
                  <a:pos x="444" y="46"/>
                </a:cxn>
                <a:cxn ang="0">
                  <a:pos x="481" y="37"/>
                </a:cxn>
                <a:cxn ang="0">
                  <a:pos x="509" y="28"/>
                </a:cxn>
                <a:cxn ang="0">
                  <a:pos x="546" y="28"/>
                </a:cxn>
                <a:cxn ang="0">
                  <a:pos x="583" y="18"/>
                </a:cxn>
                <a:cxn ang="0">
                  <a:pos x="620" y="9"/>
                </a:cxn>
                <a:cxn ang="0">
                  <a:pos x="657" y="9"/>
                </a:cxn>
                <a:cxn ang="0">
                  <a:pos x="703" y="9"/>
                </a:cxn>
                <a:cxn ang="0">
                  <a:pos x="750" y="9"/>
                </a:cxn>
                <a:cxn ang="0">
                  <a:pos x="787" y="0"/>
                </a:cxn>
                <a:cxn ang="0">
                  <a:pos x="824" y="0"/>
                </a:cxn>
                <a:cxn ang="0">
                  <a:pos x="861" y="9"/>
                </a:cxn>
                <a:cxn ang="0">
                  <a:pos x="898" y="9"/>
                </a:cxn>
                <a:cxn ang="0">
                  <a:pos x="944" y="18"/>
                </a:cxn>
                <a:cxn ang="0">
                  <a:pos x="981" y="28"/>
                </a:cxn>
                <a:cxn ang="0">
                  <a:pos x="1027" y="37"/>
                </a:cxn>
                <a:cxn ang="0">
                  <a:pos x="1064" y="46"/>
                </a:cxn>
                <a:cxn ang="0">
                  <a:pos x="1101" y="65"/>
                </a:cxn>
                <a:cxn ang="0">
                  <a:pos x="1138" y="83"/>
                </a:cxn>
                <a:cxn ang="0">
                  <a:pos x="1184" y="102"/>
                </a:cxn>
                <a:cxn ang="0">
                  <a:pos x="1221" y="129"/>
                </a:cxn>
                <a:cxn ang="0">
                  <a:pos x="1258" y="157"/>
                </a:cxn>
                <a:cxn ang="0">
                  <a:pos x="1323" y="176"/>
                </a:cxn>
                <a:cxn ang="0">
                  <a:pos x="1443" y="240"/>
                </a:cxn>
                <a:cxn ang="0">
                  <a:pos x="1554" y="296"/>
                </a:cxn>
                <a:cxn ang="0">
                  <a:pos x="1619" y="324"/>
                </a:cxn>
                <a:cxn ang="0">
                  <a:pos x="1656" y="342"/>
                </a:cxn>
                <a:cxn ang="0">
                  <a:pos x="1702" y="351"/>
                </a:cxn>
                <a:cxn ang="0">
                  <a:pos x="1739" y="351"/>
                </a:cxn>
                <a:cxn ang="0">
                  <a:pos x="1767" y="342"/>
                </a:cxn>
                <a:cxn ang="0">
                  <a:pos x="1795" y="333"/>
                </a:cxn>
                <a:cxn ang="0">
                  <a:pos x="1813" y="324"/>
                </a:cxn>
                <a:cxn ang="0">
                  <a:pos x="1841" y="324"/>
                </a:cxn>
                <a:cxn ang="0">
                  <a:pos x="1869" y="305"/>
                </a:cxn>
                <a:cxn ang="0">
                  <a:pos x="1897" y="305"/>
                </a:cxn>
                <a:cxn ang="0">
                  <a:pos x="1924" y="305"/>
                </a:cxn>
                <a:cxn ang="0">
                  <a:pos x="1943" y="287"/>
                </a:cxn>
                <a:cxn ang="0">
                  <a:pos x="1961" y="277"/>
                </a:cxn>
                <a:cxn ang="0">
                  <a:pos x="1989" y="268"/>
                </a:cxn>
                <a:cxn ang="0">
                  <a:pos x="2008" y="259"/>
                </a:cxn>
                <a:cxn ang="0">
                  <a:pos x="2017" y="240"/>
                </a:cxn>
                <a:cxn ang="0">
                  <a:pos x="2045" y="231"/>
                </a:cxn>
                <a:cxn ang="0">
                  <a:pos x="2063" y="222"/>
                </a:cxn>
                <a:cxn ang="0">
                  <a:pos x="2091" y="203"/>
                </a:cxn>
                <a:cxn ang="0">
                  <a:pos x="2100" y="185"/>
                </a:cxn>
                <a:cxn ang="0">
                  <a:pos x="2119" y="176"/>
                </a:cxn>
                <a:cxn ang="0">
                  <a:pos x="2137" y="166"/>
                </a:cxn>
                <a:cxn ang="0">
                  <a:pos x="2165" y="166"/>
                </a:cxn>
                <a:cxn ang="0">
                  <a:pos x="2183" y="157"/>
                </a:cxn>
                <a:cxn ang="0">
                  <a:pos x="2211" y="157"/>
                </a:cxn>
                <a:cxn ang="0">
                  <a:pos x="2230" y="129"/>
                </a:cxn>
              </a:cxnLst>
              <a:rect l="0" t="0" r="r" b="b"/>
              <a:pathLst>
                <a:path w="2230" h="351">
                  <a:moveTo>
                    <a:pt x="0" y="0"/>
                  </a:moveTo>
                  <a:lnTo>
                    <a:pt x="10" y="9"/>
                  </a:lnTo>
                  <a:lnTo>
                    <a:pt x="19" y="18"/>
                  </a:lnTo>
                  <a:lnTo>
                    <a:pt x="28" y="18"/>
                  </a:lnTo>
                  <a:lnTo>
                    <a:pt x="37" y="28"/>
                  </a:lnTo>
                  <a:lnTo>
                    <a:pt x="47" y="37"/>
                  </a:lnTo>
                  <a:lnTo>
                    <a:pt x="56" y="46"/>
                  </a:lnTo>
                  <a:lnTo>
                    <a:pt x="74" y="46"/>
                  </a:lnTo>
                  <a:lnTo>
                    <a:pt x="84" y="55"/>
                  </a:lnTo>
                  <a:lnTo>
                    <a:pt x="93" y="65"/>
                  </a:lnTo>
                  <a:lnTo>
                    <a:pt x="111" y="65"/>
                  </a:lnTo>
                  <a:lnTo>
                    <a:pt x="121" y="65"/>
                  </a:lnTo>
                  <a:lnTo>
                    <a:pt x="139" y="83"/>
                  </a:lnTo>
                  <a:lnTo>
                    <a:pt x="158" y="92"/>
                  </a:lnTo>
                  <a:lnTo>
                    <a:pt x="167" y="92"/>
                  </a:lnTo>
                  <a:lnTo>
                    <a:pt x="176" y="92"/>
                  </a:lnTo>
                  <a:lnTo>
                    <a:pt x="195" y="92"/>
                  </a:lnTo>
                  <a:lnTo>
                    <a:pt x="204" y="92"/>
                  </a:lnTo>
                  <a:lnTo>
                    <a:pt x="222" y="92"/>
                  </a:lnTo>
                  <a:lnTo>
                    <a:pt x="232" y="92"/>
                  </a:lnTo>
                  <a:lnTo>
                    <a:pt x="241" y="92"/>
                  </a:lnTo>
                  <a:lnTo>
                    <a:pt x="259" y="92"/>
                  </a:lnTo>
                  <a:lnTo>
                    <a:pt x="269" y="92"/>
                  </a:lnTo>
                  <a:lnTo>
                    <a:pt x="287" y="83"/>
                  </a:lnTo>
                  <a:lnTo>
                    <a:pt x="296" y="83"/>
                  </a:lnTo>
                  <a:lnTo>
                    <a:pt x="306" y="83"/>
                  </a:lnTo>
                  <a:lnTo>
                    <a:pt x="315" y="83"/>
                  </a:lnTo>
                  <a:lnTo>
                    <a:pt x="324" y="83"/>
                  </a:lnTo>
                  <a:lnTo>
                    <a:pt x="333" y="83"/>
                  </a:lnTo>
                  <a:lnTo>
                    <a:pt x="333" y="74"/>
                  </a:lnTo>
                  <a:lnTo>
                    <a:pt x="343" y="74"/>
                  </a:lnTo>
                  <a:lnTo>
                    <a:pt x="352" y="74"/>
                  </a:lnTo>
                  <a:lnTo>
                    <a:pt x="361" y="65"/>
                  </a:lnTo>
                  <a:lnTo>
                    <a:pt x="380" y="65"/>
                  </a:lnTo>
                  <a:lnTo>
                    <a:pt x="398" y="55"/>
                  </a:lnTo>
                  <a:lnTo>
                    <a:pt x="407" y="55"/>
                  </a:lnTo>
                  <a:lnTo>
                    <a:pt x="417" y="46"/>
                  </a:lnTo>
                  <a:lnTo>
                    <a:pt x="435" y="46"/>
                  </a:lnTo>
                  <a:lnTo>
                    <a:pt x="444" y="46"/>
                  </a:lnTo>
                  <a:lnTo>
                    <a:pt x="463" y="46"/>
                  </a:lnTo>
                  <a:lnTo>
                    <a:pt x="472" y="46"/>
                  </a:lnTo>
                  <a:lnTo>
                    <a:pt x="481" y="37"/>
                  </a:lnTo>
                  <a:lnTo>
                    <a:pt x="500" y="37"/>
                  </a:lnTo>
                  <a:lnTo>
                    <a:pt x="509" y="37"/>
                  </a:lnTo>
                  <a:lnTo>
                    <a:pt x="509" y="28"/>
                  </a:lnTo>
                  <a:lnTo>
                    <a:pt x="518" y="28"/>
                  </a:lnTo>
                  <a:lnTo>
                    <a:pt x="528" y="28"/>
                  </a:lnTo>
                  <a:lnTo>
                    <a:pt x="546" y="28"/>
                  </a:lnTo>
                  <a:lnTo>
                    <a:pt x="555" y="28"/>
                  </a:lnTo>
                  <a:lnTo>
                    <a:pt x="574" y="18"/>
                  </a:lnTo>
                  <a:lnTo>
                    <a:pt x="583" y="18"/>
                  </a:lnTo>
                  <a:lnTo>
                    <a:pt x="592" y="18"/>
                  </a:lnTo>
                  <a:lnTo>
                    <a:pt x="611" y="18"/>
                  </a:lnTo>
                  <a:lnTo>
                    <a:pt x="620" y="9"/>
                  </a:lnTo>
                  <a:lnTo>
                    <a:pt x="639" y="9"/>
                  </a:lnTo>
                  <a:lnTo>
                    <a:pt x="648" y="9"/>
                  </a:lnTo>
                  <a:lnTo>
                    <a:pt x="657" y="9"/>
                  </a:lnTo>
                  <a:lnTo>
                    <a:pt x="676" y="9"/>
                  </a:lnTo>
                  <a:lnTo>
                    <a:pt x="694" y="9"/>
                  </a:lnTo>
                  <a:lnTo>
                    <a:pt x="703" y="9"/>
                  </a:lnTo>
                  <a:lnTo>
                    <a:pt x="722" y="9"/>
                  </a:lnTo>
                  <a:lnTo>
                    <a:pt x="731" y="9"/>
                  </a:lnTo>
                  <a:lnTo>
                    <a:pt x="750" y="9"/>
                  </a:lnTo>
                  <a:lnTo>
                    <a:pt x="759" y="0"/>
                  </a:lnTo>
                  <a:lnTo>
                    <a:pt x="768" y="0"/>
                  </a:lnTo>
                  <a:lnTo>
                    <a:pt x="787" y="0"/>
                  </a:lnTo>
                  <a:lnTo>
                    <a:pt x="796" y="0"/>
                  </a:lnTo>
                  <a:lnTo>
                    <a:pt x="814" y="0"/>
                  </a:lnTo>
                  <a:lnTo>
                    <a:pt x="824" y="0"/>
                  </a:lnTo>
                  <a:lnTo>
                    <a:pt x="833" y="0"/>
                  </a:lnTo>
                  <a:lnTo>
                    <a:pt x="851" y="9"/>
                  </a:lnTo>
                  <a:lnTo>
                    <a:pt x="861" y="9"/>
                  </a:lnTo>
                  <a:lnTo>
                    <a:pt x="879" y="9"/>
                  </a:lnTo>
                  <a:lnTo>
                    <a:pt x="888" y="9"/>
                  </a:lnTo>
                  <a:lnTo>
                    <a:pt x="898" y="9"/>
                  </a:lnTo>
                  <a:lnTo>
                    <a:pt x="916" y="9"/>
                  </a:lnTo>
                  <a:lnTo>
                    <a:pt x="935" y="18"/>
                  </a:lnTo>
                  <a:lnTo>
                    <a:pt x="944" y="18"/>
                  </a:lnTo>
                  <a:lnTo>
                    <a:pt x="962" y="28"/>
                  </a:lnTo>
                  <a:lnTo>
                    <a:pt x="972" y="28"/>
                  </a:lnTo>
                  <a:lnTo>
                    <a:pt x="981" y="28"/>
                  </a:lnTo>
                  <a:lnTo>
                    <a:pt x="999" y="28"/>
                  </a:lnTo>
                  <a:lnTo>
                    <a:pt x="1009" y="37"/>
                  </a:lnTo>
                  <a:lnTo>
                    <a:pt x="1027" y="37"/>
                  </a:lnTo>
                  <a:lnTo>
                    <a:pt x="1036" y="46"/>
                  </a:lnTo>
                  <a:lnTo>
                    <a:pt x="1055" y="46"/>
                  </a:lnTo>
                  <a:lnTo>
                    <a:pt x="1064" y="46"/>
                  </a:lnTo>
                  <a:lnTo>
                    <a:pt x="1073" y="55"/>
                  </a:lnTo>
                  <a:lnTo>
                    <a:pt x="1092" y="65"/>
                  </a:lnTo>
                  <a:lnTo>
                    <a:pt x="1101" y="65"/>
                  </a:lnTo>
                  <a:lnTo>
                    <a:pt x="1120" y="65"/>
                  </a:lnTo>
                  <a:lnTo>
                    <a:pt x="1129" y="74"/>
                  </a:lnTo>
                  <a:lnTo>
                    <a:pt x="1138" y="83"/>
                  </a:lnTo>
                  <a:lnTo>
                    <a:pt x="1157" y="92"/>
                  </a:lnTo>
                  <a:lnTo>
                    <a:pt x="1166" y="92"/>
                  </a:lnTo>
                  <a:lnTo>
                    <a:pt x="1184" y="102"/>
                  </a:lnTo>
                  <a:lnTo>
                    <a:pt x="1194" y="111"/>
                  </a:lnTo>
                  <a:lnTo>
                    <a:pt x="1203" y="111"/>
                  </a:lnTo>
                  <a:lnTo>
                    <a:pt x="1221" y="129"/>
                  </a:lnTo>
                  <a:lnTo>
                    <a:pt x="1240" y="139"/>
                  </a:lnTo>
                  <a:lnTo>
                    <a:pt x="1249" y="148"/>
                  </a:lnTo>
                  <a:lnTo>
                    <a:pt x="1258" y="157"/>
                  </a:lnTo>
                  <a:lnTo>
                    <a:pt x="1268" y="157"/>
                  </a:lnTo>
                  <a:lnTo>
                    <a:pt x="1286" y="157"/>
                  </a:lnTo>
                  <a:lnTo>
                    <a:pt x="1323" y="176"/>
                  </a:lnTo>
                  <a:lnTo>
                    <a:pt x="1360" y="203"/>
                  </a:lnTo>
                  <a:lnTo>
                    <a:pt x="1397" y="222"/>
                  </a:lnTo>
                  <a:lnTo>
                    <a:pt x="1443" y="240"/>
                  </a:lnTo>
                  <a:lnTo>
                    <a:pt x="1480" y="259"/>
                  </a:lnTo>
                  <a:lnTo>
                    <a:pt x="1517" y="277"/>
                  </a:lnTo>
                  <a:lnTo>
                    <a:pt x="1554" y="296"/>
                  </a:lnTo>
                  <a:lnTo>
                    <a:pt x="1591" y="314"/>
                  </a:lnTo>
                  <a:lnTo>
                    <a:pt x="1610" y="314"/>
                  </a:lnTo>
                  <a:lnTo>
                    <a:pt x="1619" y="324"/>
                  </a:lnTo>
                  <a:lnTo>
                    <a:pt x="1638" y="333"/>
                  </a:lnTo>
                  <a:lnTo>
                    <a:pt x="1647" y="333"/>
                  </a:lnTo>
                  <a:lnTo>
                    <a:pt x="1656" y="342"/>
                  </a:lnTo>
                  <a:lnTo>
                    <a:pt x="1675" y="342"/>
                  </a:lnTo>
                  <a:lnTo>
                    <a:pt x="1684" y="342"/>
                  </a:lnTo>
                  <a:lnTo>
                    <a:pt x="1702" y="351"/>
                  </a:lnTo>
                  <a:lnTo>
                    <a:pt x="1712" y="351"/>
                  </a:lnTo>
                  <a:lnTo>
                    <a:pt x="1730" y="351"/>
                  </a:lnTo>
                  <a:lnTo>
                    <a:pt x="1739" y="351"/>
                  </a:lnTo>
                  <a:lnTo>
                    <a:pt x="1749" y="351"/>
                  </a:lnTo>
                  <a:lnTo>
                    <a:pt x="1758" y="342"/>
                  </a:lnTo>
                  <a:lnTo>
                    <a:pt x="1767" y="342"/>
                  </a:lnTo>
                  <a:lnTo>
                    <a:pt x="1776" y="342"/>
                  </a:lnTo>
                  <a:lnTo>
                    <a:pt x="1786" y="333"/>
                  </a:lnTo>
                  <a:lnTo>
                    <a:pt x="1795" y="333"/>
                  </a:lnTo>
                  <a:lnTo>
                    <a:pt x="1804" y="333"/>
                  </a:lnTo>
                  <a:lnTo>
                    <a:pt x="1813" y="333"/>
                  </a:lnTo>
                  <a:lnTo>
                    <a:pt x="1813" y="324"/>
                  </a:lnTo>
                  <a:lnTo>
                    <a:pt x="1823" y="324"/>
                  </a:lnTo>
                  <a:lnTo>
                    <a:pt x="1832" y="324"/>
                  </a:lnTo>
                  <a:lnTo>
                    <a:pt x="1841" y="324"/>
                  </a:lnTo>
                  <a:lnTo>
                    <a:pt x="1850" y="314"/>
                  </a:lnTo>
                  <a:lnTo>
                    <a:pt x="1860" y="314"/>
                  </a:lnTo>
                  <a:lnTo>
                    <a:pt x="1869" y="305"/>
                  </a:lnTo>
                  <a:lnTo>
                    <a:pt x="1878" y="305"/>
                  </a:lnTo>
                  <a:lnTo>
                    <a:pt x="1887" y="305"/>
                  </a:lnTo>
                  <a:lnTo>
                    <a:pt x="1897" y="305"/>
                  </a:lnTo>
                  <a:lnTo>
                    <a:pt x="1906" y="305"/>
                  </a:lnTo>
                  <a:lnTo>
                    <a:pt x="1915" y="305"/>
                  </a:lnTo>
                  <a:lnTo>
                    <a:pt x="1924" y="305"/>
                  </a:lnTo>
                  <a:lnTo>
                    <a:pt x="1924" y="296"/>
                  </a:lnTo>
                  <a:lnTo>
                    <a:pt x="1934" y="296"/>
                  </a:lnTo>
                  <a:lnTo>
                    <a:pt x="1943" y="287"/>
                  </a:lnTo>
                  <a:lnTo>
                    <a:pt x="1952" y="287"/>
                  </a:lnTo>
                  <a:lnTo>
                    <a:pt x="1961" y="287"/>
                  </a:lnTo>
                  <a:lnTo>
                    <a:pt x="1961" y="277"/>
                  </a:lnTo>
                  <a:lnTo>
                    <a:pt x="1971" y="277"/>
                  </a:lnTo>
                  <a:lnTo>
                    <a:pt x="1980" y="268"/>
                  </a:lnTo>
                  <a:lnTo>
                    <a:pt x="1989" y="268"/>
                  </a:lnTo>
                  <a:lnTo>
                    <a:pt x="1989" y="259"/>
                  </a:lnTo>
                  <a:lnTo>
                    <a:pt x="1998" y="259"/>
                  </a:lnTo>
                  <a:lnTo>
                    <a:pt x="2008" y="259"/>
                  </a:lnTo>
                  <a:lnTo>
                    <a:pt x="2008" y="250"/>
                  </a:lnTo>
                  <a:lnTo>
                    <a:pt x="2017" y="250"/>
                  </a:lnTo>
                  <a:lnTo>
                    <a:pt x="2017" y="240"/>
                  </a:lnTo>
                  <a:lnTo>
                    <a:pt x="2026" y="240"/>
                  </a:lnTo>
                  <a:lnTo>
                    <a:pt x="2035" y="240"/>
                  </a:lnTo>
                  <a:lnTo>
                    <a:pt x="2045" y="231"/>
                  </a:lnTo>
                  <a:lnTo>
                    <a:pt x="2054" y="231"/>
                  </a:lnTo>
                  <a:lnTo>
                    <a:pt x="2054" y="222"/>
                  </a:lnTo>
                  <a:lnTo>
                    <a:pt x="2063" y="222"/>
                  </a:lnTo>
                  <a:lnTo>
                    <a:pt x="2072" y="222"/>
                  </a:lnTo>
                  <a:lnTo>
                    <a:pt x="2072" y="213"/>
                  </a:lnTo>
                  <a:lnTo>
                    <a:pt x="2091" y="203"/>
                  </a:lnTo>
                  <a:lnTo>
                    <a:pt x="2091" y="194"/>
                  </a:lnTo>
                  <a:lnTo>
                    <a:pt x="2100" y="194"/>
                  </a:lnTo>
                  <a:lnTo>
                    <a:pt x="2100" y="185"/>
                  </a:lnTo>
                  <a:lnTo>
                    <a:pt x="2109" y="185"/>
                  </a:lnTo>
                  <a:lnTo>
                    <a:pt x="2109" y="176"/>
                  </a:lnTo>
                  <a:lnTo>
                    <a:pt x="2119" y="176"/>
                  </a:lnTo>
                  <a:lnTo>
                    <a:pt x="2128" y="176"/>
                  </a:lnTo>
                  <a:lnTo>
                    <a:pt x="2137" y="176"/>
                  </a:lnTo>
                  <a:lnTo>
                    <a:pt x="2137" y="166"/>
                  </a:lnTo>
                  <a:lnTo>
                    <a:pt x="2146" y="166"/>
                  </a:lnTo>
                  <a:lnTo>
                    <a:pt x="2156" y="166"/>
                  </a:lnTo>
                  <a:lnTo>
                    <a:pt x="2165" y="166"/>
                  </a:lnTo>
                  <a:lnTo>
                    <a:pt x="2174" y="166"/>
                  </a:lnTo>
                  <a:lnTo>
                    <a:pt x="2183" y="166"/>
                  </a:lnTo>
                  <a:lnTo>
                    <a:pt x="2183" y="157"/>
                  </a:lnTo>
                  <a:lnTo>
                    <a:pt x="2193" y="157"/>
                  </a:lnTo>
                  <a:lnTo>
                    <a:pt x="2202" y="157"/>
                  </a:lnTo>
                  <a:lnTo>
                    <a:pt x="2211" y="157"/>
                  </a:lnTo>
                  <a:lnTo>
                    <a:pt x="2220" y="148"/>
                  </a:lnTo>
                  <a:lnTo>
                    <a:pt x="2220" y="139"/>
                  </a:lnTo>
                  <a:lnTo>
                    <a:pt x="2230" y="129"/>
                  </a:lnTo>
                </a:path>
              </a:pathLst>
            </a:custGeom>
            <a:noFill/>
            <a:ln w="14288">
              <a:solidFill>
                <a:srgbClr val="000000"/>
              </a:solidFill>
              <a:prstDash val="solid"/>
              <a:round/>
              <a:headEnd/>
              <a:tailEnd/>
            </a:ln>
          </p:spPr>
          <p:txBody>
            <a:bodyPr/>
            <a:lstStyle/>
            <a:p>
              <a:endParaRPr lang="en-US"/>
            </a:p>
          </p:txBody>
        </p:sp>
        <p:sp>
          <p:nvSpPr>
            <p:cNvPr id="47196" name="Line 92"/>
            <p:cNvSpPr>
              <a:spLocks noChangeShapeType="1"/>
            </p:cNvSpPr>
            <p:nvPr/>
          </p:nvSpPr>
          <p:spPr bwMode="auto">
            <a:xfrm>
              <a:off x="3189" y="1147"/>
              <a:ext cx="2466" cy="1"/>
            </a:xfrm>
            <a:prstGeom prst="line">
              <a:avLst/>
            </a:prstGeom>
            <a:noFill/>
            <a:ln w="14288">
              <a:solidFill>
                <a:srgbClr val="000000"/>
              </a:solidFill>
              <a:round/>
              <a:headEnd/>
              <a:tailEnd/>
            </a:ln>
          </p:spPr>
          <p:txBody>
            <a:bodyPr/>
            <a:lstStyle/>
            <a:p>
              <a:endParaRPr lang="en-US"/>
            </a:p>
          </p:txBody>
        </p:sp>
        <p:sp>
          <p:nvSpPr>
            <p:cNvPr id="47197" name="Line 93"/>
            <p:cNvSpPr>
              <a:spLocks noChangeShapeType="1"/>
            </p:cNvSpPr>
            <p:nvPr/>
          </p:nvSpPr>
          <p:spPr bwMode="auto">
            <a:xfrm flipV="1">
              <a:off x="3490" y="849"/>
              <a:ext cx="1" cy="1150"/>
            </a:xfrm>
            <a:prstGeom prst="line">
              <a:avLst/>
            </a:prstGeom>
            <a:noFill/>
            <a:ln w="14288">
              <a:solidFill>
                <a:srgbClr val="000000"/>
              </a:solidFill>
              <a:round/>
              <a:headEnd/>
              <a:tailEnd/>
            </a:ln>
          </p:spPr>
          <p:txBody>
            <a:bodyPr/>
            <a:lstStyle/>
            <a:p>
              <a:endParaRPr lang="en-US"/>
            </a:p>
          </p:txBody>
        </p:sp>
        <p:sp>
          <p:nvSpPr>
            <p:cNvPr id="47198" name="Line 94"/>
            <p:cNvSpPr>
              <a:spLocks noChangeShapeType="1"/>
            </p:cNvSpPr>
            <p:nvPr/>
          </p:nvSpPr>
          <p:spPr bwMode="auto">
            <a:xfrm flipV="1">
              <a:off x="4106" y="849"/>
              <a:ext cx="1" cy="1037"/>
            </a:xfrm>
            <a:prstGeom prst="line">
              <a:avLst/>
            </a:prstGeom>
            <a:noFill/>
            <a:ln w="14288">
              <a:solidFill>
                <a:srgbClr val="000000"/>
              </a:solidFill>
              <a:round/>
              <a:headEnd/>
              <a:tailEnd/>
            </a:ln>
          </p:spPr>
          <p:txBody>
            <a:bodyPr/>
            <a:lstStyle/>
            <a:p>
              <a:endParaRPr lang="en-US"/>
            </a:p>
          </p:txBody>
        </p:sp>
        <p:sp>
          <p:nvSpPr>
            <p:cNvPr id="47199" name="Line 95"/>
            <p:cNvSpPr>
              <a:spLocks noChangeShapeType="1"/>
            </p:cNvSpPr>
            <p:nvPr/>
          </p:nvSpPr>
          <p:spPr bwMode="auto">
            <a:xfrm flipV="1">
              <a:off x="4396" y="849"/>
              <a:ext cx="1" cy="1119"/>
            </a:xfrm>
            <a:prstGeom prst="line">
              <a:avLst/>
            </a:prstGeom>
            <a:noFill/>
            <a:ln w="14288">
              <a:solidFill>
                <a:srgbClr val="000000"/>
              </a:solidFill>
              <a:round/>
              <a:headEnd/>
              <a:tailEnd/>
            </a:ln>
          </p:spPr>
          <p:txBody>
            <a:bodyPr/>
            <a:lstStyle/>
            <a:p>
              <a:endParaRPr lang="en-US"/>
            </a:p>
          </p:txBody>
        </p:sp>
        <p:sp>
          <p:nvSpPr>
            <p:cNvPr id="47200" name="Line 96"/>
            <p:cNvSpPr>
              <a:spLocks noChangeShapeType="1"/>
            </p:cNvSpPr>
            <p:nvPr/>
          </p:nvSpPr>
          <p:spPr bwMode="auto">
            <a:xfrm flipV="1">
              <a:off x="4701" y="849"/>
              <a:ext cx="1" cy="1243"/>
            </a:xfrm>
            <a:prstGeom prst="line">
              <a:avLst/>
            </a:prstGeom>
            <a:noFill/>
            <a:ln w="14288">
              <a:solidFill>
                <a:srgbClr val="000000"/>
              </a:solidFill>
              <a:round/>
              <a:headEnd/>
              <a:tailEnd/>
            </a:ln>
          </p:spPr>
          <p:txBody>
            <a:bodyPr/>
            <a:lstStyle/>
            <a:p>
              <a:endParaRPr lang="en-US"/>
            </a:p>
          </p:txBody>
        </p:sp>
        <p:sp>
          <p:nvSpPr>
            <p:cNvPr id="47201" name="Line 97"/>
            <p:cNvSpPr>
              <a:spLocks noChangeShapeType="1"/>
            </p:cNvSpPr>
            <p:nvPr/>
          </p:nvSpPr>
          <p:spPr bwMode="auto">
            <a:xfrm flipV="1">
              <a:off x="4895" y="849"/>
              <a:ext cx="1" cy="1366"/>
            </a:xfrm>
            <a:prstGeom prst="line">
              <a:avLst/>
            </a:prstGeom>
            <a:noFill/>
            <a:ln w="14288">
              <a:solidFill>
                <a:srgbClr val="000000"/>
              </a:solidFill>
              <a:round/>
              <a:headEnd/>
              <a:tailEnd/>
            </a:ln>
          </p:spPr>
          <p:txBody>
            <a:bodyPr/>
            <a:lstStyle/>
            <a:p>
              <a:endParaRPr lang="en-US"/>
            </a:p>
          </p:txBody>
        </p:sp>
        <p:sp>
          <p:nvSpPr>
            <p:cNvPr id="47202" name="Line 98"/>
            <p:cNvSpPr>
              <a:spLocks noChangeShapeType="1"/>
            </p:cNvSpPr>
            <p:nvPr/>
          </p:nvSpPr>
          <p:spPr bwMode="auto">
            <a:xfrm flipV="1">
              <a:off x="5155" y="849"/>
              <a:ext cx="1" cy="1428"/>
            </a:xfrm>
            <a:prstGeom prst="line">
              <a:avLst/>
            </a:prstGeom>
            <a:noFill/>
            <a:ln w="14288">
              <a:solidFill>
                <a:srgbClr val="000000"/>
              </a:solidFill>
              <a:round/>
              <a:headEnd/>
              <a:tailEnd/>
            </a:ln>
          </p:spPr>
          <p:txBody>
            <a:bodyPr/>
            <a:lstStyle/>
            <a:p>
              <a:endParaRPr lang="en-US"/>
            </a:p>
          </p:txBody>
        </p:sp>
        <p:sp>
          <p:nvSpPr>
            <p:cNvPr id="47203" name="Line 99"/>
            <p:cNvSpPr>
              <a:spLocks noChangeShapeType="1"/>
            </p:cNvSpPr>
            <p:nvPr/>
          </p:nvSpPr>
          <p:spPr bwMode="auto">
            <a:xfrm flipV="1">
              <a:off x="5434" y="849"/>
              <a:ext cx="1" cy="1346"/>
            </a:xfrm>
            <a:prstGeom prst="line">
              <a:avLst/>
            </a:prstGeom>
            <a:noFill/>
            <a:ln w="14288">
              <a:solidFill>
                <a:srgbClr val="000000"/>
              </a:solidFill>
              <a:round/>
              <a:headEnd/>
              <a:tailEnd/>
            </a:ln>
          </p:spPr>
          <p:txBody>
            <a:bodyPr/>
            <a:lstStyle/>
            <a:p>
              <a:endParaRPr lang="en-US"/>
            </a:p>
          </p:txBody>
        </p:sp>
        <p:sp>
          <p:nvSpPr>
            <p:cNvPr id="47204" name="Rectangle 100"/>
            <p:cNvSpPr>
              <a:spLocks noChangeArrowheads="1"/>
            </p:cNvSpPr>
            <p:nvPr/>
          </p:nvSpPr>
          <p:spPr bwMode="auto">
            <a:xfrm>
              <a:off x="4726" y="931"/>
              <a:ext cx="158" cy="9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Due </a:t>
              </a:r>
              <a:endParaRPr lang="en-US" sz="900">
                <a:latin typeface="Times New Roman" pitchFamily="18" charset="0"/>
              </a:endParaRPr>
            </a:p>
          </p:txBody>
        </p:sp>
        <p:sp>
          <p:nvSpPr>
            <p:cNvPr id="47205" name="Rectangle 101"/>
            <p:cNvSpPr>
              <a:spLocks noChangeArrowheads="1"/>
            </p:cNvSpPr>
            <p:nvPr/>
          </p:nvSpPr>
          <p:spPr bwMode="auto">
            <a:xfrm>
              <a:off x="4722" y="1005"/>
              <a:ext cx="157" cy="97"/>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Date</a:t>
              </a:r>
              <a:endParaRPr lang="en-US" sz="900">
                <a:latin typeface="Times New Roman" pitchFamily="18" charset="0"/>
              </a:endParaRPr>
            </a:p>
          </p:txBody>
        </p:sp>
        <p:sp>
          <p:nvSpPr>
            <p:cNvPr id="47206" name="Rectangle 102"/>
            <p:cNvSpPr>
              <a:spLocks noChangeArrowheads="1"/>
            </p:cNvSpPr>
            <p:nvPr/>
          </p:nvSpPr>
          <p:spPr bwMode="auto">
            <a:xfrm>
              <a:off x="4416" y="931"/>
              <a:ext cx="303" cy="9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Respon- </a:t>
              </a:r>
              <a:endParaRPr lang="en-US" sz="900">
                <a:latin typeface="Times New Roman" pitchFamily="18" charset="0"/>
              </a:endParaRPr>
            </a:p>
          </p:txBody>
        </p:sp>
        <p:sp>
          <p:nvSpPr>
            <p:cNvPr id="47207" name="Rectangle 103"/>
            <p:cNvSpPr>
              <a:spLocks noChangeArrowheads="1"/>
            </p:cNvSpPr>
            <p:nvPr/>
          </p:nvSpPr>
          <p:spPr bwMode="auto">
            <a:xfrm>
              <a:off x="4447" y="1005"/>
              <a:ext cx="203" cy="97"/>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sibility</a:t>
              </a:r>
              <a:endParaRPr lang="en-US" sz="900">
                <a:latin typeface="Times New Roman" pitchFamily="18" charset="0"/>
              </a:endParaRPr>
            </a:p>
          </p:txBody>
        </p:sp>
        <p:sp>
          <p:nvSpPr>
            <p:cNvPr id="47208" name="Rectangle 104"/>
            <p:cNvSpPr>
              <a:spLocks noChangeArrowheads="1"/>
            </p:cNvSpPr>
            <p:nvPr/>
          </p:nvSpPr>
          <p:spPr bwMode="auto">
            <a:xfrm>
              <a:off x="4135" y="972"/>
              <a:ext cx="257" cy="9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Product</a:t>
              </a:r>
              <a:endParaRPr lang="en-US" sz="900">
                <a:latin typeface="Times New Roman" pitchFamily="18" charset="0"/>
              </a:endParaRPr>
            </a:p>
          </p:txBody>
        </p:sp>
        <p:sp>
          <p:nvSpPr>
            <p:cNvPr id="47209" name="Rectangle 105"/>
            <p:cNvSpPr>
              <a:spLocks noChangeArrowheads="1"/>
            </p:cNvSpPr>
            <p:nvPr/>
          </p:nvSpPr>
          <p:spPr bwMode="auto">
            <a:xfrm>
              <a:off x="3723" y="972"/>
              <a:ext cx="154" cy="9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Step</a:t>
              </a:r>
              <a:endParaRPr lang="en-US" sz="900">
                <a:latin typeface="Times New Roman" pitchFamily="18" charset="0"/>
              </a:endParaRPr>
            </a:p>
          </p:txBody>
        </p:sp>
        <p:sp>
          <p:nvSpPr>
            <p:cNvPr id="47210" name="Line 106"/>
            <p:cNvSpPr>
              <a:spLocks noChangeShapeType="1"/>
            </p:cNvSpPr>
            <p:nvPr/>
          </p:nvSpPr>
          <p:spPr bwMode="auto">
            <a:xfrm>
              <a:off x="3189" y="1363"/>
              <a:ext cx="2476" cy="1"/>
            </a:xfrm>
            <a:prstGeom prst="line">
              <a:avLst/>
            </a:prstGeom>
            <a:noFill/>
            <a:ln w="14288">
              <a:solidFill>
                <a:srgbClr val="000000"/>
              </a:solidFill>
              <a:round/>
              <a:headEnd/>
              <a:tailEnd/>
            </a:ln>
          </p:spPr>
          <p:txBody>
            <a:bodyPr/>
            <a:lstStyle/>
            <a:p>
              <a:endParaRPr lang="en-US"/>
            </a:p>
          </p:txBody>
        </p:sp>
        <p:sp>
          <p:nvSpPr>
            <p:cNvPr id="47211" name="Line 107"/>
            <p:cNvSpPr>
              <a:spLocks noChangeShapeType="1"/>
            </p:cNvSpPr>
            <p:nvPr/>
          </p:nvSpPr>
          <p:spPr bwMode="auto">
            <a:xfrm>
              <a:off x="3189" y="1579"/>
              <a:ext cx="2476" cy="1"/>
            </a:xfrm>
            <a:prstGeom prst="line">
              <a:avLst/>
            </a:prstGeom>
            <a:noFill/>
            <a:ln w="14288">
              <a:solidFill>
                <a:srgbClr val="000000"/>
              </a:solidFill>
              <a:round/>
              <a:headEnd/>
              <a:tailEnd/>
            </a:ln>
          </p:spPr>
          <p:txBody>
            <a:bodyPr/>
            <a:lstStyle/>
            <a:p>
              <a:endParaRPr lang="en-US"/>
            </a:p>
          </p:txBody>
        </p:sp>
        <p:sp>
          <p:nvSpPr>
            <p:cNvPr id="47212" name="Line 108"/>
            <p:cNvSpPr>
              <a:spLocks noChangeShapeType="1"/>
            </p:cNvSpPr>
            <p:nvPr/>
          </p:nvSpPr>
          <p:spPr bwMode="auto">
            <a:xfrm>
              <a:off x="3189" y="1774"/>
              <a:ext cx="2466" cy="1"/>
            </a:xfrm>
            <a:prstGeom prst="line">
              <a:avLst/>
            </a:prstGeom>
            <a:noFill/>
            <a:ln w="14288">
              <a:solidFill>
                <a:srgbClr val="000000"/>
              </a:solidFill>
              <a:round/>
              <a:headEnd/>
              <a:tailEnd/>
            </a:ln>
          </p:spPr>
          <p:txBody>
            <a:bodyPr/>
            <a:lstStyle/>
            <a:p>
              <a:endParaRPr lang="en-US"/>
            </a:p>
          </p:txBody>
        </p:sp>
        <p:sp>
          <p:nvSpPr>
            <p:cNvPr id="47213" name="Line 109"/>
            <p:cNvSpPr>
              <a:spLocks noChangeShapeType="1"/>
            </p:cNvSpPr>
            <p:nvPr/>
          </p:nvSpPr>
          <p:spPr bwMode="auto">
            <a:xfrm>
              <a:off x="4453" y="1999"/>
              <a:ext cx="1202" cy="2"/>
            </a:xfrm>
            <a:prstGeom prst="line">
              <a:avLst/>
            </a:prstGeom>
            <a:noFill/>
            <a:ln w="14288">
              <a:solidFill>
                <a:srgbClr val="000000"/>
              </a:solidFill>
              <a:round/>
              <a:headEnd/>
              <a:tailEnd/>
            </a:ln>
          </p:spPr>
          <p:txBody>
            <a:bodyPr/>
            <a:lstStyle/>
            <a:p>
              <a:endParaRPr lang="en-US"/>
            </a:p>
          </p:txBody>
        </p:sp>
        <p:sp>
          <p:nvSpPr>
            <p:cNvPr id="47214" name="Line 110"/>
            <p:cNvSpPr>
              <a:spLocks noChangeShapeType="1"/>
            </p:cNvSpPr>
            <p:nvPr/>
          </p:nvSpPr>
          <p:spPr bwMode="auto">
            <a:xfrm>
              <a:off x="4864" y="2205"/>
              <a:ext cx="503" cy="1"/>
            </a:xfrm>
            <a:prstGeom prst="line">
              <a:avLst/>
            </a:prstGeom>
            <a:noFill/>
            <a:ln w="14288">
              <a:solidFill>
                <a:srgbClr val="000000"/>
              </a:solidFill>
              <a:round/>
              <a:headEnd/>
              <a:tailEnd/>
            </a:ln>
          </p:spPr>
          <p:txBody>
            <a:bodyPr/>
            <a:lstStyle/>
            <a:p>
              <a:endParaRPr lang="en-US"/>
            </a:p>
          </p:txBody>
        </p:sp>
        <p:sp>
          <p:nvSpPr>
            <p:cNvPr id="47215" name="Line 111"/>
            <p:cNvSpPr>
              <a:spLocks noChangeShapeType="1"/>
            </p:cNvSpPr>
            <p:nvPr/>
          </p:nvSpPr>
          <p:spPr bwMode="auto">
            <a:xfrm>
              <a:off x="3271" y="1948"/>
              <a:ext cx="391" cy="1"/>
            </a:xfrm>
            <a:prstGeom prst="line">
              <a:avLst/>
            </a:prstGeom>
            <a:noFill/>
            <a:ln w="14288">
              <a:solidFill>
                <a:srgbClr val="000000"/>
              </a:solidFill>
              <a:round/>
              <a:headEnd/>
              <a:tailEnd/>
            </a:ln>
          </p:spPr>
          <p:txBody>
            <a:bodyPr/>
            <a:lstStyle/>
            <a:p>
              <a:endParaRPr lang="en-US"/>
            </a:p>
          </p:txBody>
        </p:sp>
        <p:sp>
          <p:nvSpPr>
            <p:cNvPr id="47216" name="Rectangle 112"/>
            <p:cNvSpPr>
              <a:spLocks noChangeArrowheads="1"/>
            </p:cNvSpPr>
            <p:nvPr/>
          </p:nvSpPr>
          <p:spPr bwMode="auto">
            <a:xfrm>
              <a:off x="4924" y="902"/>
              <a:ext cx="236" cy="9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Whom </a:t>
              </a:r>
              <a:endParaRPr lang="en-US" sz="900">
                <a:latin typeface="Times New Roman" pitchFamily="18" charset="0"/>
              </a:endParaRPr>
            </a:p>
          </p:txBody>
        </p:sp>
        <p:sp>
          <p:nvSpPr>
            <p:cNvPr id="47217" name="Rectangle 113"/>
            <p:cNvSpPr>
              <a:spLocks noChangeArrowheads="1"/>
            </p:cNvSpPr>
            <p:nvPr/>
          </p:nvSpPr>
          <p:spPr bwMode="auto">
            <a:xfrm>
              <a:off x="4997" y="974"/>
              <a:ext cx="83" cy="9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to </a:t>
              </a:r>
              <a:endParaRPr lang="en-US" sz="900">
                <a:latin typeface="Times New Roman" pitchFamily="18" charset="0"/>
              </a:endParaRPr>
            </a:p>
          </p:txBody>
        </p:sp>
        <p:sp>
          <p:nvSpPr>
            <p:cNvPr id="47218" name="Rectangle 114"/>
            <p:cNvSpPr>
              <a:spLocks noChangeArrowheads="1"/>
            </p:cNvSpPr>
            <p:nvPr/>
          </p:nvSpPr>
          <p:spPr bwMode="auto">
            <a:xfrm>
              <a:off x="4913" y="1042"/>
              <a:ext cx="236" cy="9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Involve</a:t>
              </a:r>
              <a:endParaRPr lang="en-US" sz="900">
                <a:latin typeface="Times New Roman" pitchFamily="18" charset="0"/>
              </a:endParaRPr>
            </a:p>
          </p:txBody>
        </p:sp>
        <p:sp>
          <p:nvSpPr>
            <p:cNvPr id="47219" name="Rectangle 115"/>
            <p:cNvSpPr>
              <a:spLocks noChangeArrowheads="1"/>
            </p:cNvSpPr>
            <p:nvPr/>
          </p:nvSpPr>
          <p:spPr bwMode="auto">
            <a:xfrm>
              <a:off x="5172" y="931"/>
              <a:ext cx="278" cy="9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Budget/ </a:t>
              </a:r>
              <a:endParaRPr lang="en-US" sz="900">
                <a:latin typeface="Times New Roman" pitchFamily="18" charset="0"/>
              </a:endParaRPr>
            </a:p>
          </p:txBody>
        </p:sp>
        <p:sp>
          <p:nvSpPr>
            <p:cNvPr id="47220" name="Rectangle 116"/>
            <p:cNvSpPr>
              <a:spLocks noChangeArrowheads="1"/>
            </p:cNvSpPr>
            <p:nvPr/>
          </p:nvSpPr>
          <p:spPr bwMode="auto">
            <a:xfrm>
              <a:off x="5213" y="1011"/>
              <a:ext cx="154" cy="9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Cost</a:t>
              </a:r>
              <a:endParaRPr lang="en-US" sz="900">
                <a:latin typeface="Times New Roman" pitchFamily="18" charset="0"/>
              </a:endParaRPr>
            </a:p>
          </p:txBody>
        </p:sp>
        <p:sp>
          <p:nvSpPr>
            <p:cNvPr id="47221" name="Rectangle 117"/>
            <p:cNvSpPr>
              <a:spLocks noChangeArrowheads="1"/>
            </p:cNvSpPr>
            <p:nvPr/>
          </p:nvSpPr>
          <p:spPr bwMode="auto">
            <a:xfrm>
              <a:off x="5459" y="931"/>
              <a:ext cx="208" cy="9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Other </a:t>
              </a:r>
              <a:endParaRPr lang="en-US" sz="900">
                <a:latin typeface="Times New Roman" pitchFamily="18" charset="0"/>
              </a:endParaRPr>
            </a:p>
          </p:txBody>
        </p:sp>
        <p:sp>
          <p:nvSpPr>
            <p:cNvPr id="47222" name="Rectangle 118"/>
            <p:cNvSpPr>
              <a:spLocks noChangeArrowheads="1"/>
            </p:cNvSpPr>
            <p:nvPr/>
          </p:nvSpPr>
          <p:spPr bwMode="auto">
            <a:xfrm>
              <a:off x="5449" y="1005"/>
              <a:ext cx="220" cy="97"/>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Topics</a:t>
              </a:r>
              <a:endParaRPr lang="en-US" sz="900">
                <a:latin typeface="Times New Roman" pitchFamily="18" charset="0"/>
              </a:endParaRPr>
            </a:p>
          </p:txBody>
        </p:sp>
        <p:sp>
          <p:nvSpPr>
            <p:cNvPr id="47223" name="Rectangle 119"/>
            <p:cNvSpPr>
              <a:spLocks noChangeArrowheads="1"/>
            </p:cNvSpPr>
            <p:nvPr/>
          </p:nvSpPr>
          <p:spPr bwMode="auto">
            <a:xfrm>
              <a:off x="3263" y="931"/>
              <a:ext cx="174" cy="96"/>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Step </a:t>
              </a:r>
              <a:endParaRPr lang="en-US" sz="900">
                <a:latin typeface="Times New Roman" pitchFamily="18" charset="0"/>
              </a:endParaRPr>
            </a:p>
          </p:txBody>
        </p:sp>
        <p:sp>
          <p:nvSpPr>
            <p:cNvPr id="47224" name="Rectangle 120"/>
            <p:cNvSpPr>
              <a:spLocks noChangeArrowheads="1"/>
            </p:cNvSpPr>
            <p:nvPr/>
          </p:nvSpPr>
          <p:spPr bwMode="auto">
            <a:xfrm>
              <a:off x="3217" y="1005"/>
              <a:ext cx="265" cy="97"/>
            </a:xfrm>
            <a:prstGeom prst="rect">
              <a:avLst/>
            </a:prstGeom>
            <a:noFill/>
            <a:ln w="9525">
              <a:noFill/>
              <a:miter lim="800000"/>
              <a:headEnd/>
              <a:tailEnd/>
            </a:ln>
          </p:spPr>
          <p:txBody>
            <a:bodyPr wrap="none" lIns="0" tIns="0" rIns="0" bIns="0">
              <a:spAutoFit/>
            </a:bodyPr>
            <a:lstStyle/>
            <a:p>
              <a:pPr eaLnBrk="0" hangingPunct="0"/>
              <a:r>
                <a:rPr lang="en-US" sz="900">
                  <a:solidFill>
                    <a:srgbClr val="000000"/>
                  </a:solidFill>
                </a:rPr>
                <a:t>Number</a:t>
              </a:r>
              <a:endParaRPr lang="en-US" sz="900">
                <a:latin typeface="Times New Roman" pitchFamily="18" charset="0"/>
              </a:endParaRPr>
            </a:p>
          </p:txBody>
        </p:sp>
      </p:grpSp>
      <p:grpSp>
        <p:nvGrpSpPr>
          <p:cNvPr id="47225" name="Group 121"/>
          <p:cNvGrpSpPr>
            <a:grpSpLocks/>
          </p:cNvGrpSpPr>
          <p:nvPr/>
        </p:nvGrpSpPr>
        <p:grpSpPr bwMode="auto">
          <a:xfrm>
            <a:off x="4800600" y="3886200"/>
            <a:ext cx="3124200" cy="2286000"/>
            <a:chOff x="3829" y="2528"/>
            <a:chExt cx="1853" cy="1726"/>
          </a:xfrm>
        </p:grpSpPr>
        <p:sp>
          <p:nvSpPr>
            <p:cNvPr id="47226" name="Rectangle 122"/>
            <p:cNvSpPr>
              <a:spLocks noChangeArrowheads="1"/>
            </p:cNvSpPr>
            <p:nvPr/>
          </p:nvSpPr>
          <p:spPr bwMode="auto">
            <a:xfrm>
              <a:off x="3842" y="2532"/>
              <a:ext cx="1836" cy="1718"/>
            </a:xfrm>
            <a:prstGeom prst="rect">
              <a:avLst/>
            </a:prstGeom>
            <a:noFill/>
            <a:ln w="12700">
              <a:solidFill>
                <a:srgbClr val="000000"/>
              </a:solidFill>
              <a:miter lim="800000"/>
              <a:headEnd/>
              <a:tailEnd/>
            </a:ln>
          </p:spPr>
          <p:txBody>
            <a:bodyPr/>
            <a:lstStyle/>
            <a:p>
              <a:endParaRPr lang="en-US"/>
            </a:p>
          </p:txBody>
        </p:sp>
        <p:sp>
          <p:nvSpPr>
            <p:cNvPr id="47227" name="Line 123"/>
            <p:cNvSpPr>
              <a:spLocks noChangeShapeType="1"/>
            </p:cNvSpPr>
            <p:nvPr/>
          </p:nvSpPr>
          <p:spPr bwMode="auto">
            <a:xfrm flipV="1">
              <a:off x="4751" y="2528"/>
              <a:ext cx="1" cy="1675"/>
            </a:xfrm>
            <a:prstGeom prst="line">
              <a:avLst/>
            </a:prstGeom>
            <a:noFill/>
            <a:ln w="12700">
              <a:solidFill>
                <a:srgbClr val="999999"/>
              </a:solidFill>
              <a:round/>
              <a:headEnd/>
              <a:tailEnd/>
            </a:ln>
          </p:spPr>
          <p:txBody>
            <a:bodyPr/>
            <a:lstStyle/>
            <a:p>
              <a:endParaRPr lang="en-US"/>
            </a:p>
          </p:txBody>
        </p:sp>
        <p:sp>
          <p:nvSpPr>
            <p:cNvPr id="47228" name="Line 124"/>
            <p:cNvSpPr>
              <a:spLocks noChangeShapeType="1"/>
            </p:cNvSpPr>
            <p:nvPr/>
          </p:nvSpPr>
          <p:spPr bwMode="auto">
            <a:xfrm flipV="1">
              <a:off x="5195" y="2528"/>
              <a:ext cx="1" cy="1675"/>
            </a:xfrm>
            <a:prstGeom prst="line">
              <a:avLst/>
            </a:prstGeom>
            <a:noFill/>
            <a:ln w="12700">
              <a:solidFill>
                <a:srgbClr val="999999"/>
              </a:solidFill>
              <a:round/>
              <a:headEnd/>
              <a:tailEnd/>
            </a:ln>
          </p:spPr>
          <p:txBody>
            <a:bodyPr/>
            <a:lstStyle/>
            <a:p>
              <a:endParaRPr lang="en-US"/>
            </a:p>
          </p:txBody>
        </p:sp>
        <p:sp>
          <p:nvSpPr>
            <p:cNvPr id="47229" name="Rectangle 125"/>
            <p:cNvSpPr>
              <a:spLocks noChangeArrowheads="1"/>
            </p:cNvSpPr>
            <p:nvPr/>
          </p:nvSpPr>
          <p:spPr bwMode="auto">
            <a:xfrm>
              <a:off x="3875" y="2700"/>
              <a:ext cx="393" cy="83"/>
            </a:xfrm>
            <a:prstGeom prst="rect">
              <a:avLst/>
            </a:prstGeom>
            <a:solidFill>
              <a:srgbClr val="FFFFFF"/>
            </a:solidFill>
            <a:ln w="12700">
              <a:solidFill>
                <a:srgbClr val="000000"/>
              </a:solidFill>
              <a:miter lim="800000"/>
              <a:headEnd/>
              <a:tailEnd/>
            </a:ln>
          </p:spPr>
          <p:txBody>
            <a:bodyPr/>
            <a:lstStyle/>
            <a:p>
              <a:endParaRPr lang="en-US"/>
            </a:p>
          </p:txBody>
        </p:sp>
        <p:sp>
          <p:nvSpPr>
            <p:cNvPr id="47230" name="Rectangle 126"/>
            <p:cNvSpPr>
              <a:spLocks noChangeArrowheads="1"/>
            </p:cNvSpPr>
            <p:nvPr/>
          </p:nvSpPr>
          <p:spPr bwMode="auto">
            <a:xfrm>
              <a:off x="3858" y="3034"/>
              <a:ext cx="427" cy="135"/>
            </a:xfrm>
            <a:prstGeom prst="rect">
              <a:avLst/>
            </a:prstGeom>
            <a:solidFill>
              <a:srgbClr val="FFFFFF"/>
            </a:solidFill>
            <a:ln w="12700">
              <a:solidFill>
                <a:srgbClr val="000000"/>
              </a:solidFill>
              <a:miter lim="800000"/>
              <a:headEnd/>
              <a:tailEnd/>
            </a:ln>
          </p:spPr>
          <p:txBody>
            <a:bodyPr/>
            <a:lstStyle/>
            <a:p>
              <a:endParaRPr lang="en-US"/>
            </a:p>
          </p:txBody>
        </p:sp>
        <p:sp>
          <p:nvSpPr>
            <p:cNvPr id="47231" name="Rectangle 127"/>
            <p:cNvSpPr>
              <a:spLocks noChangeArrowheads="1"/>
            </p:cNvSpPr>
            <p:nvPr/>
          </p:nvSpPr>
          <p:spPr bwMode="auto">
            <a:xfrm>
              <a:off x="4256" y="2956"/>
              <a:ext cx="13" cy="69"/>
            </a:xfrm>
            <a:prstGeom prst="rect">
              <a:avLst/>
            </a:prstGeom>
            <a:noFill/>
            <a:ln w="9525">
              <a:noFill/>
              <a:miter lim="800000"/>
              <a:headEnd/>
              <a:tailEnd/>
            </a:ln>
          </p:spPr>
          <p:txBody>
            <a:bodyPr wrap="none" lIns="0" tIns="0" rIns="0" bIns="0">
              <a:spAutoFit/>
            </a:bodyPr>
            <a:lstStyle/>
            <a:p>
              <a:pPr eaLnBrk="0" hangingPunct="0"/>
              <a:r>
                <a:rPr lang="en-US" sz="600">
                  <a:solidFill>
                    <a:srgbClr val="000000"/>
                  </a:solidFill>
                </a:rPr>
                <a:t> </a:t>
              </a:r>
              <a:endParaRPr lang="en-US" sz="2400">
                <a:latin typeface="Times New Roman" pitchFamily="18" charset="0"/>
              </a:endParaRPr>
            </a:p>
          </p:txBody>
        </p:sp>
        <p:sp>
          <p:nvSpPr>
            <p:cNvPr id="47232" name="Rectangle 128"/>
            <p:cNvSpPr>
              <a:spLocks noChangeArrowheads="1"/>
            </p:cNvSpPr>
            <p:nvPr/>
          </p:nvSpPr>
          <p:spPr bwMode="auto">
            <a:xfrm>
              <a:off x="4780" y="3252"/>
              <a:ext cx="394" cy="84"/>
            </a:xfrm>
            <a:prstGeom prst="rect">
              <a:avLst/>
            </a:prstGeom>
            <a:solidFill>
              <a:srgbClr val="FFFFFF"/>
            </a:solidFill>
            <a:ln w="12700">
              <a:solidFill>
                <a:srgbClr val="000000"/>
              </a:solidFill>
              <a:miter lim="800000"/>
              <a:headEnd/>
              <a:tailEnd/>
            </a:ln>
          </p:spPr>
          <p:txBody>
            <a:bodyPr/>
            <a:lstStyle/>
            <a:p>
              <a:endParaRPr lang="en-US"/>
            </a:p>
          </p:txBody>
        </p:sp>
        <p:sp>
          <p:nvSpPr>
            <p:cNvPr id="47233" name="Rectangle 129"/>
            <p:cNvSpPr>
              <a:spLocks noChangeArrowheads="1"/>
            </p:cNvSpPr>
            <p:nvPr/>
          </p:nvSpPr>
          <p:spPr bwMode="auto">
            <a:xfrm>
              <a:off x="4780" y="3387"/>
              <a:ext cx="394" cy="83"/>
            </a:xfrm>
            <a:prstGeom prst="rect">
              <a:avLst/>
            </a:prstGeom>
            <a:solidFill>
              <a:srgbClr val="FFFFFF"/>
            </a:solidFill>
            <a:ln w="12700">
              <a:solidFill>
                <a:srgbClr val="000000"/>
              </a:solidFill>
              <a:miter lim="800000"/>
              <a:headEnd/>
              <a:tailEnd/>
            </a:ln>
          </p:spPr>
          <p:txBody>
            <a:bodyPr/>
            <a:lstStyle/>
            <a:p>
              <a:endParaRPr lang="en-US"/>
            </a:p>
          </p:txBody>
        </p:sp>
        <p:sp>
          <p:nvSpPr>
            <p:cNvPr id="47234" name="Rectangle 130"/>
            <p:cNvSpPr>
              <a:spLocks noChangeArrowheads="1"/>
            </p:cNvSpPr>
            <p:nvPr/>
          </p:nvSpPr>
          <p:spPr bwMode="auto">
            <a:xfrm>
              <a:off x="3875" y="3554"/>
              <a:ext cx="393" cy="84"/>
            </a:xfrm>
            <a:prstGeom prst="rect">
              <a:avLst/>
            </a:prstGeom>
            <a:solidFill>
              <a:srgbClr val="FFFFFF"/>
            </a:solidFill>
            <a:ln w="12700">
              <a:solidFill>
                <a:srgbClr val="000000"/>
              </a:solidFill>
              <a:miter lim="800000"/>
              <a:headEnd/>
              <a:tailEnd/>
            </a:ln>
          </p:spPr>
          <p:txBody>
            <a:bodyPr/>
            <a:lstStyle/>
            <a:p>
              <a:endParaRPr lang="en-US"/>
            </a:p>
          </p:txBody>
        </p:sp>
        <p:sp>
          <p:nvSpPr>
            <p:cNvPr id="47235" name="Rectangle 131"/>
            <p:cNvSpPr>
              <a:spLocks noChangeArrowheads="1"/>
            </p:cNvSpPr>
            <p:nvPr/>
          </p:nvSpPr>
          <p:spPr bwMode="auto">
            <a:xfrm>
              <a:off x="5233" y="3721"/>
              <a:ext cx="411" cy="135"/>
            </a:xfrm>
            <a:prstGeom prst="rect">
              <a:avLst/>
            </a:prstGeom>
            <a:solidFill>
              <a:srgbClr val="FFFFFF"/>
            </a:solidFill>
            <a:ln w="12700">
              <a:solidFill>
                <a:srgbClr val="000000"/>
              </a:solidFill>
              <a:miter lim="800000"/>
              <a:headEnd/>
              <a:tailEnd/>
            </a:ln>
          </p:spPr>
          <p:txBody>
            <a:bodyPr/>
            <a:lstStyle/>
            <a:p>
              <a:endParaRPr lang="en-US"/>
            </a:p>
          </p:txBody>
        </p:sp>
        <p:sp>
          <p:nvSpPr>
            <p:cNvPr id="47236" name="Rectangle 132"/>
            <p:cNvSpPr>
              <a:spLocks noChangeArrowheads="1"/>
            </p:cNvSpPr>
            <p:nvPr/>
          </p:nvSpPr>
          <p:spPr bwMode="auto">
            <a:xfrm>
              <a:off x="3875" y="3940"/>
              <a:ext cx="393" cy="83"/>
            </a:xfrm>
            <a:prstGeom prst="rect">
              <a:avLst/>
            </a:prstGeom>
            <a:solidFill>
              <a:srgbClr val="FFFFFF"/>
            </a:solidFill>
            <a:ln w="12700">
              <a:solidFill>
                <a:srgbClr val="000000"/>
              </a:solidFill>
              <a:miter lim="800000"/>
              <a:headEnd/>
              <a:tailEnd/>
            </a:ln>
          </p:spPr>
          <p:txBody>
            <a:bodyPr/>
            <a:lstStyle/>
            <a:p>
              <a:endParaRPr lang="en-US"/>
            </a:p>
          </p:txBody>
        </p:sp>
        <p:sp>
          <p:nvSpPr>
            <p:cNvPr id="47237" name="Rectangle 133"/>
            <p:cNvSpPr>
              <a:spLocks noChangeArrowheads="1"/>
            </p:cNvSpPr>
            <p:nvPr/>
          </p:nvSpPr>
          <p:spPr bwMode="auto">
            <a:xfrm>
              <a:off x="3875" y="4074"/>
              <a:ext cx="393" cy="84"/>
            </a:xfrm>
            <a:prstGeom prst="rect">
              <a:avLst/>
            </a:prstGeom>
            <a:solidFill>
              <a:srgbClr val="FFFFFF"/>
            </a:solidFill>
            <a:ln w="12700">
              <a:solidFill>
                <a:srgbClr val="000000"/>
              </a:solidFill>
              <a:miter lim="800000"/>
              <a:headEnd/>
              <a:tailEnd/>
            </a:ln>
          </p:spPr>
          <p:txBody>
            <a:bodyPr/>
            <a:lstStyle/>
            <a:p>
              <a:endParaRPr lang="en-US"/>
            </a:p>
          </p:txBody>
        </p:sp>
        <p:sp>
          <p:nvSpPr>
            <p:cNvPr id="47238" name="Rectangle 134"/>
            <p:cNvSpPr>
              <a:spLocks noChangeArrowheads="1"/>
            </p:cNvSpPr>
            <p:nvPr/>
          </p:nvSpPr>
          <p:spPr bwMode="auto">
            <a:xfrm>
              <a:off x="3975" y="2551"/>
              <a:ext cx="177" cy="103"/>
            </a:xfrm>
            <a:prstGeom prst="rect">
              <a:avLst/>
            </a:prstGeom>
            <a:noFill/>
            <a:ln w="9525">
              <a:noFill/>
              <a:miter lim="800000"/>
              <a:headEnd/>
              <a:tailEnd/>
            </a:ln>
          </p:spPr>
          <p:txBody>
            <a:bodyPr wrap="none" lIns="0" tIns="0" rIns="0" bIns="0">
              <a:spAutoFit/>
            </a:bodyPr>
            <a:lstStyle/>
            <a:p>
              <a:pPr eaLnBrk="0" hangingPunct="0"/>
              <a:r>
                <a:rPr lang="en-US" sz="900" b="1">
                  <a:solidFill>
                    <a:srgbClr val="000000"/>
                  </a:solidFill>
                </a:rPr>
                <a:t>Sales</a:t>
              </a:r>
              <a:endParaRPr lang="en-US" sz="900">
                <a:latin typeface="Times New Roman" pitchFamily="18" charset="0"/>
              </a:endParaRPr>
            </a:p>
          </p:txBody>
        </p:sp>
        <p:sp>
          <p:nvSpPr>
            <p:cNvPr id="47239" name="Rectangle 135"/>
            <p:cNvSpPr>
              <a:spLocks noChangeArrowheads="1"/>
            </p:cNvSpPr>
            <p:nvPr/>
          </p:nvSpPr>
          <p:spPr bwMode="auto">
            <a:xfrm>
              <a:off x="4360" y="2551"/>
              <a:ext cx="313" cy="103"/>
            </a:xfrm>
            <a:prstGeom prst="rect">
              <a:avLst/>
            </a:prstGeom>
            <a:noFill/>
            <a:ln w="9525">
              <a:noFill/>
              <a:miter lim="800000"/>
              <a:headEnd/>
              <a:tailEnd/>
            </a:ln>
          </p:spPr>
          <p:txBody>
            <a:bodyPr wrap="none" lIns="0" tIns="0" rIns="0" bIns="0">
              <a:spAutoFit/>
            </a:bodyPr>
            <a:lstStyle/>
            <a:p>
              <a:pPr eaLnBrk="0" hangingPunct="0"/>
              <a:r>
                <a:rPr lang="en-US" sz="900" b="1">
                  <a:solidFill>
                    <a:srgbClr val="000000"/>
                  </a:solidFill>
                </a:rPr>
                <a:t>Technical</a:t>
              </a:r>
              <a:endParaRPr lang="en-US" sz="900">
                <a:latin typeface="Times New Roman" pitchFamily="18" charset="0"/>
              </a:endParaRPr>
            </a:p>
          </p:txBody>
        </p:sp>
        <p:sp>
          <p:nvSpPr>
            <p:cNvPr id="47240" name="Rectangle 136"/>
            <p:cNvSpPr>
              <a:spLocks noChangeArrowheads="1"/>
            </p:cNvSpPr>
            <p:nvPr/>
          </p:nvSpPr>
          <p:spPr bwMode="auto">
            <a:xfrm>
              <a:off x="4827" y="2551"/>
              <a:ext cx="290" cy="103"/>
            </a:xfrm>
            <a:prstGeom prst="rect">
              <a:avLst/>
            </a:prstGeom>
            <a:noFill/>
            <a:ln w="9525">
              <a:noFill/>
              <a:miter lim="800000"/>
              <a:headEnd/>
              <a:tailEnd/>
            </a:ln>
          </p:spPr>
          <p:txBody>
            <a:bodyPr wrap="none" lIns="0" tIns="0" rIns="0" bIns="0">
              <a:spAutoFit/>
            </a:bodyPr>
            <a:lstStyle/>
            <a:p>
              <a:pPr eaLnBrk="0" hangingPunct="0"/>
              <a:r>
                <a:rPr lang="en-US" sz="900" b="1">
                  <a:solidFill>
                    <a:srgbClr val="000000"/>
                  </a:solidFill>
                </a:rPr>
                <a:t>Shipping</a:t>
              </a:r>
              <a:endParaRPr lang="en-US" sz="900">
                <a:latin typeface="Times New Roman" pitchFamily="18" charset="0"/>
              </a:endParaRPr>
            </a:p>
          </p:txBody>
        </p:sp>
        <p:sp>
          <p:nvSpPr>
            <p:cNvPr id="47241" name="Rectangle 137"/>
            <p:cNvSpPr>
              <a:spLocks noChangeArrowheads="1"/>
            </p:cNvSpPr>
            <p:nvPr/>
          </p:nvSpPr>
          <p:spPr bwMode="auto">
            <a:xfrm>
              <a:off x="5236" y="2551"/>
              <a:ext cx="388" cy="103"/>
            </a:xfrm>
            <a:prstGeom prst="rect">
              <a:avLst/>
            </a:prstGeom>
            <a:noFill/>
            <a:ln w="9525">
              <a:noFill/>
              <a:miter lim="800000"/>
              <a:headEnd/>
              <a:tailEnd/>
            </a:ln>
          </p:spPr>
          <p:txBody>
            <a:bodyPr wrap="none" lIns="0" tIns="0" rIns="0" bIns="0">
              <a:spAutoFit/>
            </a:bodyPr>
            <a:lstStyle/>
            <a:p>
              <a:pPr eaLnBrk="0" hangingPunct="0"/>
              <a:r>
                <a:rPr lang="en-US" sz="900" b="1">
                  <a:solidFill>
                    <a:srgbClr val="000000"/>
                  </a:solidFill>
                </a:rPr>
                <a:t>Coordinator</a:t>
              </a:r>
              <a:endParaRPr lang="en-US" sz="900">
                <a:latin typeface="Times New Roman" pitchFamily="18" charset="0"/>
              </a:endParaRPr>
            </a:p>
          </p:txBody>
        </p:sp>
        <p:sp>
          <p:nvSpPr>
            <p:cNvPr id="47242" name="Line 138"/>
            <p:cNvSpPr>
              <a:spLocks noChangeShapeType="1"/>
            </p:cNvSpPr>
            <p:nvPr/>
          </p:nvSpPr>
          <p:spPr bwMode="auto">
            <a:xfrm flipV="1">
              <a:off x="4063" y="2787"/>
              <a:ext cx="1" cy="26"/>
            </a:xfrm>
            <a:prstGeom prst="line">
              <a:avLst/>
            </a:prstGeom>
            <a:noFill/>
            <a:ln w="12700">
              <a:solidFill>
                <a:srgbClr val="000000"/>
              </a:solidFill>
              <a:round/>
              <a:headEnd/>
              <a:tailEnd/>
            </a:ln>
          </p:spPr>
          <p:txBody>
            <a:bodyPr/>
            <a:lstStyle/>
            <a:p>
              <a:endParaRPr lang="en-US"/>
            </a:p>
          </p:txBody>
        </p:sp>
        <p:sp>
          <p:nvSpPr>
            <p:cNvPr id="47243" name="Line 139"/>
            <p:cNvSpPr>
              <a:spLocks noChangeShapeType="1"/>
            </p:cNvSpPr>
            <p:nvPr/>
          </p:nvSpPr>
          <p:spPr bwMode="auto">
            <a:xfrm>
              <a:off x="4063" y="2813"/>
              <a:ext cx="453" cy="1"/>
            </a:xfrm>
            <a:prstGeom prst="line">
              <a:avLst/>
            </a:prstGeom>
            <a:noFill/>
            <a:ln w="12700">
              <a:solidFill>
                <a:srgbClr val="000000"/>
              </a:solidFill>
              <a:round/>
              <a:headEnd/>
              <a:tailEnd/>
            </a:ln>
          </p:spPr>
          <p:txBody>
            <a:bodyPr/>
            <a:lstStyle/>
            <a:p>
              <a:endParaRPr lang="en-US"/>
            </a:p>
          </p:txBody>
        </p:sp>
        <p:grpSp>
          <p:nvGrpSpPr>
            <p:cNvPr id="47244" name="Group 140"/>
            <p:cNvGrpSpPr>
              <a:grpSpLocks/>
            </p:cNvGrpSpPr>
            <p:nvPr/>
          </p:nvGrpSpPr>
          <p:grpSpPr bwMode="auto">
            <a:xfrm>
              <a:off x="4491" y="2813"/>
              <a:ext cx="68" cy="50"/>
              <a:chOff x="4593" y="2749"/>
              <a:chExt cx="64" cy="47"/>
            </a:xfrm>
          </p:grpSpPr>
          <p:sp>
            <p:nvSpPr>
              <p:cNvPr id="47245" name="Freeform 141"/>
              <p:cNvSpPr>
                <a:spLocks/>
              </p:cNvSpPr>
              <p:nvPr/>
            </p:nvSpPr>
            <p:spPr bwMode="auto">
              <a:xfrm>
                <a:off x="4593" y="2764"/>
                <a:ext cx="64" cy="32"/>
              </a:xfrm>
              <a:custGeom>
                <a:avLst/>
                <a:gdLst/>
                <a:ahLst/>
                <a:cxnLst>
                  <a:cxn ang="0">
                    <a:pos x="32" y="32"/>
                  </a:cxn>
                  <a:cxn ang="0">
                    <a:pos x="0" y="0"/>
                  </a:cxn>
                  <a:cxn ang="0">
                    <a:pos x="32" y="0"/>
                  </a:cxn>
                  <a:cxn ang="0">
                    <a:pos x="64" y="0"/>
                  </a:cxn>
                  <a:cxn ang="0">
                    <a:pos x="32" y="32"/>
                  </a:cxn>
                </a:cxnLst>
                <a:rect l="0" t="0" r="r" b="b"/>
                <a:pathLst>
                  <a:path w="64" h="32">
                    <a:moveTo>
                      <a:pt x="32" y="32"/>
                    </a:moveTo>
                    <a:lnTo>
                      <a:pt x="0" y="0"/>
                    </a:lnTo>
                    <a:lnTo>
                      <a:pt x="32" y="0"/>
                    </a:lnTo>
                    <a:lnTo>
                      <a:pt x="64" y="0"/>
                    </a:lnTo>
                    <a:lnTo>
                      <a:pt x="32" y="32"/>
                    </a:lnTo>
                    <a:close/>
                  </a:path>
                </a:pathLst>
              </a:custGeom>
              <a:solidFill>
                <a:srgbClr val="000000"/>
              </a:solidFill>
              <a:ln w="12700">
                <a:solidFill>
                  <a:srgbClr val="000000"/>
                </a:solidFill>
                <a:prstDash val="solid"/>
                <a:round/>
                <a:headEnd/>
                <a:tailEnd/>
              </a:ln>
            </p:spPr>
            <p:txBody>
              <a:bodyPr/>
              <a:lstStyle/>
              <a:p>
                <a:endParaRPr lang="en-US"/>
              </a:p>
            </p:txBody>
          </p:sp>
          <p:sp>
            <p:nvSpPr>
              <p:cNvPr id="47246" name="Line 142"/>
              <p:cNvSpPr>
                <a:spLocks noChangeShapeType="1"/>
              </p:cNvSpPr>
              <p:nvPr/>
            </p:nvSpPr>
            <p:spPr bwMode="auto">
              <a:xfrm flipV="1">
                <a:off x="4625" y="2749"/>
                <a:ext cx="1" cy="15"/>
              </a:xfrm>
              <a:prstGeom prst="line">
                <a:avLst/>
              </a:prstGeom>
              <a:noFill/>
              <a:ln w="12700">
                <a:solidFill>
                  <a:srgbClr val="000000"/>
                </a:solidFill>
                <a:round/>
                <a:headEnd/>
                <a:tailEnd/>
              </a:ln>
            </p:spPr>
            <p:txBody>
              <a:bodyPr/>
              <a:lstStyle/>
              <a:p>
                <a:endParaRPr lang="en-US"/>
              </a:p>
            </p:txBody>
          </p:sp>
        </p:grpSp>
        <p:sp>
          <p:nvSpPr>
            <p:cNvPr id="47247" name="Rectangle 143"/>
            <p:cNvSpPr>
              <a:spLocks noChangeArrowheads="1"/>
            </p:cNvSpPr>
            <p:nvPr/>
          </p:nvSpPr>
          <p:spPr bwMode="auto">
            <a:xfrm>
              <a:off x="4336" y="2867"/>
              <a:ext cx="394" cy="83"/>
            </a:xfrm>
            <a:prstGeom prst="rect">
              <a:avLst/>
            </a:prstGeom>
            <a:noFill/>
            <a:ln w="12700">
              <a:solidFill>
                <a:srgbClr val="000000"/>
              </a:solidFill>
              <a:miter lim="800000"/>
              <a:headEnd/>
              <a:tailEnd/>
            </a:ln>
          </p:spPr>
          <p:txBody>
            <a:bodyPr/>
            <a:lstStyle/>
            <a:p>
              <a:endParaRPr lang="en-US"/>
            </a:p>
          </p:txBody>
        </p:sp>
        <p:sp>
          <p:nvSpPr>
            <p:cNvPr id="47248" name="Line 144"/>
            <p:cNvSpPr>
              <a:spLocks noChangeShapeType="1"/>
            </p:cNvSpPr>
            <p:nvPr/>
          </p:nvSpPr>
          <p:spPr bwMode="auto">
            <a:xfrm flipV="1">
              <a:off x="4525" y="2946"/>
              <a:ext cx="1" cy="26"/>
            </a:xfrm>
            <a:prstGeom prst="line">
              <a:avLst/>
            </a:prstGeom>
            <a:noFill/>
            <a:ln w="12700">
              <a:solidFill>
                <a:srgbClr val="000000"/>
              </a:solidFill>
              <a:round/>
              <a:headEnd/>
              <a:tailEnd/>
            </a:ln>
          </p:spPr>
          <p:txBody>
            <a:bodyPr/>
            <a:lstStyle/>
            <a:p>
              <a:endParaRPr lang="en-US"/>
            </a:p>
          </p:txBody>
        </p:sp>
        <p:sp>
          <p:nvSpPr>
            <p:cNvPr id="47249" name="Line 145"/>
            <p:cNvSpPr>
              <a:spLocks noChangeShapeType="1"/>
            </p:cNvSpPr>
            <p:nvPr/>
          </p:nvSpPr>
          <p:spPr bwMode="auto">
            <a:xfrm>
              <a:off x="4063" y="2972"/>
              <a:ext cx="462" cy="1"/>
            </a:xfrm>
            <a:prstGeom prst="line">
              <a:avLst/>
            </a:prstGeom>
            <a:noFill/>
            <a:ln w="12700">
              <a:solidFill>
                <a:srgbClr val="000000"/>
              </a:solidFill>
              <a:round/>
              <a:headEnd/>
              <a:tailEnd/>
            </a:ln>
          </p:spPr>
          <p:txBody>
            <a:bodyPr/>
            <a:lstStyle/>
            <a:p>
              <a:endParaRPr lang="en-US"/>
            </a:p>
          </p:txBody>
        </p:sp>
        <p:grpSp>
          <p:nvGrpSpPr>
            <p:cNvPr id="47250" name="Group 146"/>
            <p:cNvGrpSpPr>
              <a:grpSpLocks/>
            </p:cNvGrpSpPr>
            <p:nvPr/>
          </p:nvGrpSpPr>
          <p:grpSpPr bwMode="auto">
            <a:xfrm>
              <a:off x="4030" y="2972"/>
              <a:ext cx="67" cy="49"/>
              <a:chOff x="4158" y="2899"/>
              <a:chExt cx="63" cy="47"/>
            </a:xfrm>
          </p:grpSpPr>
          <p:sp>
            <p:nvSpPr>
              <p:cNvPr id="47251" name="Freeform 147"/>
              <p:cNvSpPr>
                <a:spLocks/>
              </p:cNvSpPr>
              <p:nvPr/>
            </p:nvSpPr>
            <p:spPr bwMode="auto">
              <a:xfrm>
                <a:off x="4158" y="2915"/>
                <a:ext cx="63" cy="31"/>
              </a:xfrm>
              <a:custGeom>
                <a:avLst/>
                <a:gdLst/>
                <a:ahLst/>
                <a:cxnLst>
                  <a:cxn ang="0">
                    <a:pos x="31" y="31"/>
                  </a:cxn>
                  <a:cxn ang="0">
                    <a:pos x="0" y="0"/>
                  </a:cxn>
                  <a:cxn ang="0">
                    <a:pos x="31" y="0"/>
                  </a:cxn>
                  <a:cxn ang="0">
                    <a:pos x="63" y="0"/>
                  </a:cxn>
                  <a:cxn ang="0">
                    <a:pos x="31" y="31"/>
                  </a:cxn>
                </a:cxnLst>
                <a:rect l="0" t="0" r="r" b="b"/>
                <a:pathLst>
                  <a:path w="63" h="31">
                    <a:moveTo>
                      <a:pt x="31" y="31"/>
                    </a:moveTo>
                    <a:lnTo>
                      <a:pt x="0" y="0"/>
                    </a:lnTo>
                    <a:lnTo>
                      <a:pt x="31" y="0"/>
                    </a:lnTo>
                    <a:lnTo>
                      <a:pt x="63" y="0"/>
                    </a:lnTo>
                    <a:lnTo>
                      <a:pt x="31" y="31"/>
                    </a:lnTo>
                    <a:close/>
                  </a:path>
                </a:pathLst>
              </a:custGeom>
              <a:solidFill>
                <a:srgbClr val="000000"/>
              </a:solidFill>
              <a:ln w="12700">
                <a:solidFill>
                  <a:srgbClr val="000000"/>
                </a:solidFill>
                <a:prstDash val="solid"/>
                <a:round/>
                <a:headEnd/>
                <a:tailEnd/>
              </a:ln>
            </p:spPr>
            <p:txBody>
              <a:bodyPr/>
              <a:lstStyle/>
              <a:p>
                <a:endParaRPr lang="en-US"/>
              </a:p>
            </p:txBody>
          </p:sp>
          <p:sp>
            <p:nvSpPr>
              <p:cNvPr id="47252" name="Line 148"/>
              <p:cNvSpPr>
                <a:spLocks noChangeShapeType="1"/>
              </p:cNvSpPr>
              <p:nvPr/>
            </p:nvSpPr>
            <p:spPr bwMode="auto">
              <a:xfrm flipV="1">
                <a:off x="4189" y="2899"/>
                <a:ext cx="1" cy="16"/>
              </a:xfrm>
              <a:prstGeom prst="line">
                <a:avLst/>
              </a:prstGeom>
              <a:noFill/>
              <a:ln w="12700">
                <a:solidFill>
                  <a:srgbClr val="000000"/>
                </a:solidFill>
                <a:round/>
                <a:headEnd/>
                <a:tailEnd/>
              </a:ln>
            </p:spPr>
            <p:txBody>
              <a:bodyPr/>
              <a:lstStyle/>
              <a:p>
                <a:endParaRPr lang="en-US"/>
              </a:p>
            </p:txBody>
          </p:sp>
        </p:grpSp>
        <p:sp>
          <p:nvSpPr>
            <p:cNvPr id="47253" name="Line 149"/>
            <p:cNvSpPr>
              <a:spLocks noChangeShapeType="1"/>
            </p:cNvSpPr>
            <p:nvPr/>
          </p:nvSpPr>
          <p:spPr bwMode="auto">
            <a:xfrm flipV="1">
              <a:off x="4063" y="3164"/>
              <a:ext cx="1" cy="26"/>
            </a:xfrm>
            <a:prstGeom prst="line">
              <a:avLst/>
            </a:prstGeom>
            <a:noFill/>
            <a:ln w="12700">
              <a:solidFill>
                <a:srgbClr val="000000"/>
              </a:solidFill>
              <a:round/>
              <a:headEnd/>
              <a:tailEnd/>
            </a:ln>
          </p:spPr>
          <p:txBody>
            <a:bodyPr/>
            <a:lstStyle/>
            <a:p>
              <a:endParaRPr lang="en-US"/>
            </a:p>
          </p:txBody>
        </p:sp>
        <p:sp>
          <p:nvSpPr>
            <p:cNvPr id="47254" name="Line 150"/>
            <p:cNvSpPr>
              <a:spLocks noChangeShapeType="1"/>
            </p:cNvSpPr>
            <p:nvPr/>
          </p:nvSpPr>
          <p:spPr bwMode="auto">
            <a:xfrm>
              <a:off x="4063" y="3190"/>
              <a:ext cx="914" cy="1"/>
            </a:xfrm>
            <a:prstGeom prst="line">
              <a:avLst/>
            </a:prstGeom>
            <a:noFill/>
            <a:ln w="12700">
              <a:solidFill>
                <a:srgbClr val="000000"/>
              </a:solidFill>
              <a:round/>
              <a:headEnd/>
              <a:tailEnd/>
            </a:ln>
          </p:spPr>
          <p:txBody>
            <a:bodyPr/>
            <a:lstStyle/>
            <a:p>
              <a:endParaRPr lang="en-US"/>
            </a:p>
          </p:txBody>
        </p:sp>
        <p:grpSp>
          <p:nvGrpSpPr>
            <p:cNvPr id="47255" name="Group 151"/>
            <p:cNvGrpSpPr>
              <a:grpSpLocks/>
            </p:cNvGrpSpPr>
            <p:nvPr/>
          </p:nvGrpSpPr>
          <p:grpSpPr bwMode="auto">
            <a:xfrm>
              <a:off x="4944" y="3190"/>
              <a:ext cx="67" cy="50"/>
              <a:chOff x="5021" y="3105"/>
              <a:chExt cx="63" cy="47"/>
            </a:xfrm>
          </p:grpSpPr>
          <p:sp>
            <p:nvSpPr>
              <p:cNvPr id="47256" name="Freeform 152"/>
              <p:cNvSpPr>
                <a:spLocks/>
              </p:cNvSpPr>
              <p:nvPr/>
            </p:nvSpPr>
            <p:spPr bwMode="auto">
              <a:xfrm>
                <a:off x="5021" y="3121"/>
                <a:ext cx="63" cy="31"/>
              </a:xfrm>
              <a:custGeom>
                <a:avLst/>
                <a:gdLst/>
                <a:ahLst/>
                <a:cxnLst>
                  <a:cxn ang="0">
                    <a:pos x="31" y="31"/>
                  </a:cxn>
                  <a:cxn ang="0">
                    <a:pos x="0" y="0"/>
                  </a:cxn>
                  <a:cxn ang="0">
                    <a:pos x="31" y="0"/>
                  </a:cxn>
                  <a:cxn ang="0">
                    <a:pos x="63" y="0"/>
                  </a:cxn>
                  <a:cxn ang="0">
                    <a:pos x="31" y="31"/>
                  </a:cxn>
                </a:cxnLst>
                <a:rect l="0" t="0" r="r" b="b"/>
                <a:pathLst>
                  <a:path w="63" h="31">
                    <a:moveTo>
                      <a:pt x="31" y="31"/>
                    </a:moveTo>
                    <a:lnTo>
                      <a:pt x="0" y="0"/>
                    </a:lnTo>
                    <a:lnTo>
                      <a:pt x="31" y="0"/>
                    </a:lnTo>
                    <a:lnTo>
                      <a:pt x="63" y="0"/>
                    </a:lnTo>
                    <a:lnTo>
                      <a:pt x="31" y="31"/>
                    </a:lnTo>
                    <a:close/>
                  </a:path>
                </a:pathLst>
              </a:custGeom>
              <a:solidFill>
                <a:srgbClr val="000000"/>
              </a:solidFill>
              <a:ln w="12700">
                <a:solidFill>
                  <a:srgbClr val="000000"/>
                </a:solidFill>
                <a:prstDash val="solid"/>
                <a:round/>
                <a:headEnd/>
                <a:tailEnd/>
              </a:ln>
            </p:spPr>
            <p:txBody>
              <a:bodyPr/>
              <a:lstStyle/>
              <a:p>
                <a:endParaRPr lang="en-US"/>
              </a:p>
            </p:txBody>
          </p:sp>
          <p:sp>
            <p:nvSpPr>
              <p:cNvPr id="47257" name="Line 153"/>
              <p:cNvSpPr>
                <a:spLocks noChangeShapeType="1"/>
              </p:cNvSpPr>
              <p:nvPr/>
            </p:nvSpPr>
            <p:spPr bwMode="auto">
              <a:xfrm flipV="1">
                <a:off x="5052" y="3105"/>
                <a:ext cx="1" cy="16"/>
              </a:xfrm>
              <a:prstGeom prst="line">
                <a:avLst/>
              </a:prstGeom>
              <a:noFill/>
              <a:ln w="12700">
                <a:solidFill>
                  <a:srgbClr val="000000"/>
                </a:solidFill>
                <a:round/>
                <a:headEnd/>
                <a:tailEnd/>
              </a:ln>
            </p:spPr>
            <p:txBody>
              <a:bodyPr/>
              <a:lstStyle/>
              <a:p>
                <a:endParaRPr lang="en-US"/>
              </a:p>
            </p:txBody>
          </p:sp>
        </p:grpSp>
        <p:grpSp>
          <p:nvGrpSpPr>
            <p:cNvPr id="47258" name="Group 154"/>
            <p:cNvGrpSpPr>
              <a:grpSpLocks/>
            </p:cNvGrpSpPr>
            <p:nvPr/>
          </p:nvGrpSpPr>
          <p:grpSpPr bwMode="auto">
            <a:xfrm>
              <a:off x="4944" y="3332"/>
              <a:ext cx="67" cy="51"/>
              <a:chOff x="5021" y="3239"/>
              <a:chExt cx="63" cy="48"/>
            </a:xfrm>
          </p:grpSpPr>
          <p:sp>
            <p:nvSpPr>
              <p:cNvPr id="47259" name="Freeform 155"/>
              <p:cNvSpPr>
                <a:spLocks/>
              </p:cNvSpPr>
              <p:nvPr/>
            </p:nvSpPr>
            <p:spPr bwMode="auto">
              <a:xfrm>
                <a:off x="5021" y="3255"/>
                <a:ext cx="63" cy="32"/>
              </a:xfrm>
              <a:custGeom>
                <a:avLst/>
                <a:gdLst/>
                <a:ahLst/>
                <a:cxnLst>
                  <a:cxn ang="0">
                    <a:pos x="31" y="32"/>
                  </a:cxn>
                  <a:cxn ang="0">
                    <a:pos x="0" y="0"/>
                  </a:cxn>
                  <a:cxn ang="0">
                    <a:pos x="31" y="0"/>
                  </a:cxn>
                  <a:cxn ang="0">
                    <a:pos x="63" y="0"/>
                  </a:cxn>
                  <a:cxn ang="0">
                    <a:pos x="31" y="32"/>
                  </a:cxn>
                </a:cxnLst>
                <a:rect l="0" t="0" r="r" b="b"/>
                <a:pathLst>
                  <a:path w="63" h="32">
                    <a:moveTo>
                      <a:pt x="31" y="32"/>
                    </a:moveTo>
                    <a:lnTo>
                      <a:pt x="0" y="0"/>
                    </a:lnTo>
                    <a:lnTo>
                      <a:pt x="31" y="0"/>
                    </a:lnTo>
                    <a:lnTo>
                      <a:pt x="63" y="0"/>
                    </a:lnTo>
                    <a:lnTo>
                      <a:pt x="31" y="32"/>
                    </a:lnTo>
                    <a:close/>
                  </a:path>
                </a:pathLst>
              </a:custGeom>
              <a:solidFill>
                <a:srgbClr val="000000"/>
              </a:solidFill>
              <a:ln w="12700">
                <a:solidFill>
                  <a:srgbClr val="000000"/>
                </a:solidFill>
                <a:prstDash val="solid"/>
                <a:round/>
                <a:headEnd/>
                <a:tailEnd/>
              </a:ln>
            </p:spPr>
            <p:txBody>
              <a:bodyPr/>
              <a:lstStyle/>
              <a:p>
                <a:endParaRPr lang="en-US"/>
              </a:p>
            </p:txBody>
          </p:sp>
          <p:sp>
            <p:nvSpPr>
              <p:cNvPr id="47260" name="Line 156"/>
              <p:cNvSpPr>
                <a:spLocks noChangeShapeType="1"/>
              </p:cNvSpPr>
              <p:nvPr/>
            </p:nvSpPr>
            <p:spPr bwMode="auto">
              <a:xfrm flipV="1">
                <a:off x="5052" y="3239"/>
                <a:ext cx="1" cy="16"/>
              </a:xfrm>
              <a:prstGeom prst="line">
                <a:avLst/>
              </a:prstGeom>
              <a:noFill/>
              <a:ln w="12700">
                <a:solidFill>
                  <a:srgbClr val="000000"/>
                </a:solidFill>
                <a:round/>
                <a:headEnd/>
                <a:tailEnd/>
              </a:ln>
            </p:spPr>
            <p:txBody>
              <a:bodyPr/>
              <a:lstStyle/>
              <a:p>
                <a:endParaRPr lang="en-US"/>
              </a:p>
            </p:txBody>
          </p:sp>
        </p:grpSp>
        <p:sp>
          <p:nvSpPr>
            <p:cNvPr id="47261" name="Line 157"/>
            <p:cNvSpPr>
              <a:spLocks noChangeShapeType="1"/>
            </p:cNvSpPr>
            <p:nvPr/>
          </p:nvSpPr>
          <p:spPr bwMode="auto">
            <a:xfrm flipV="1">
              <a:off x="4977" y="3475"/>
              <a:ext cx="1" cy="24"/>
            </a:xfrm>
            <a:prstGeom prst="line">
              <a:avLst/>
            </a:prstGeom>
            <a:noFill/>
            <a:ln w="12700">
              <a:solidFill>
                <a:srgbClr val="000000"/>
              </a:solidFill>
              <a:round/>
              <a:headEnd/>
              <a:tailEnd/>
            </a:ln>
          </p:spPr>
          <p:txBody>
            <a:bodyPr/>
            <a:lstStyle/>
            <a:p>
              <a:endParaRPr lang="en-US"/>
            </a:p>
          </p:txBody>
        </p:sp>
        <p:sp>
          <p:nvSpPr>
            <p:cNvPr id="47262" name="Line 158"/>
            <p:cNvSpPr>
              <a:spLocks noChangeShapeType="1"/>
            </p:cNvSpPr>
            <p:nvPr/>
          </p:nvSpPr>
          <p:spPr bwMode="auto">
            <a:xfrm>
              <a:off x="4063" y="3499"/>
              <a:ext cx="914" cy="1"/>
            </a:xfrm>
            <a:prstGeom prst="line">
              <a:avLst/>
            </a:prstGeom>
            <a:noFill/>
            <a:ln w="12700">
              <a:solidFill>
                <a:srgbClr val="000000"/>
              </a:solidFill>
              <a:round/>
              <a:headEnd/>
              <a:tailEnd/>
            </a:ln>
          </p:spPr>
          <p:txBody>
            <a:bodyPr/>
            <a:lstStyle/>
            <a:p>
              <a:endParaRPr lang="en-US"/>
            </a:p>
          </p:txBody>
        </p:sp>
        <p:grpSp>
          <p:nvGrpSpPr>
            <p:cNvPr id="47263" name="Group 159"/>
            <p:cNvGrpSpPr>
              <a:grpSpLocks/>
            </p:cNvGrpSpPr>
            <p:nvPr/>
          </p:nvGrpSpPr>
          <p:grpSpPr bwMode="auto">
            <a:xfrm>
              <a:off x="4030" y="3499"/>
              <a:ext cx="67" cy="51"/>
              <a:chOff x="4158" y="3397"/>
              <a:chExt cx="63" cy="48"/>
            </a:xfrm>
          </p:grpSpPr>
          <p:sp>
            <p:nvSpPr>
              <p:cNvPr id="47264" name="Freeform 160"/>
              <p:cNvSpPr>
                <a:spLocks/>
              </p:cNvSpPr>
              <p:nvPr/>
            </p:nvSpPr>
            <p:spPr bwMode="auto">
              <a:xfrm>
                <a:off x="4158" y="3413"/>
                <a:ext cx="63" cy="32"/>
              </a:xfrm>
              <a:custGeom>
                <a:avLst/>
                <a:gdLst/>
                <a:ahLst/>
                <a:cxnLst>
                  <a:cxn ang="0">
                    <a:pos x="31" y="32"/>
                  </a:cxn>
                  <a:cxn ang="0">
                    <a:pos x="0" y="0"/>
                  </a:cxn>
                  <a:cxn ang="0">
                    <a:pos x="31" y="0"/>
                  </a:cxn>
                  <a:cxn ang="0">
                    <a:pos x="63" y="0"/>
                  </a:cxn>
                  <a:cxn ang="0">
                    <a:pos x="31" y="32"/>
                  </a:cxn>
                </a:cxnLst>
                <a:rect l="0" t="0" r="r" b="b"/>
                <a:pathLst>
                  <a:path w="63" h="32">
                    <a:moveTo>
                      <a:pt x="31" y="32"/>
                    </a:moveTo>
                    <a:lnTo>
                      <a:pt x="0" y="0"/>
                    </a:lnTo>
                    <a:lnTo>
                      <a:pt x="31" y="0"/>
                    </a:lnTo>
                    <a:lnTo>
                      <a:pt x="63" y="0"/>
                    </a:lnTo>
                    <a:lnTo>
                      <a:pt x="31" y="32"/>
                    </a:lnTo>
                    <a:close/>
                  </a:path>
                </a:pathLst>
              </a:custGeom>
              <a:solidFill>
                <a:srgbClr val="000000"/>
              </a:solidFill>
              <a:ln w="12700">
                <a:solidFill>
                  <a:srgbClr val="000000"/>
                </a:solidFill>
                <a:prstDash val="solid"/>
                <a:round/>
                <a:headEnd/>
                <a:tailEnd/>
              </a:ln>
            </p:spPr>
            <p:txBody>
              <a:bodyPr/>
              <a:lstStyle/>
              <a:p>
                <a:endParaRPr lang="en-US"/>
              </a:p>
            </p:txBody>
          </p:sp>
          <p:sp>
            <p:nvSpPr>
              <p:cNvPr id="47265" name="Line 161"/>
              <p:cNvSpPr>
                <a:spLocks noChangeShapeType="1"/>
              </p:cNvSpPr>
              <p:nvPr/>
            </p:nvSpPr>
            <p:spPr bwMode="auto">
              <a:xfrm flipV="1">
                <a:off x="4189" y="3397"/>
                <a:ext cx="1" cy="16"/>
              </a:xfrm>
              <a:prstGeom prst="line">
                <a:avLst/>
              </a:prstGeom>
              <a:noFill/>
              <a:ln w="12700">
                <a:solidFill>
                  <a:srgbClr val="000000"/>
                </a:solidFill>
                <a:round/>
                <a:headEnd/>
                <a:tailEnd/>
              </a:ln>
            </p:spPr>
            <p:txBody>
              <a:bodyPr/>
              <a:lstStyle/>
              <a:p>
                <a:endParaRPr lang="en-US"/>
              </a:p>
            </p:txBody>
          </p:sp>
        </p:grpSp>
        <p:sp>
          <p:nvSpPr>
            <p:cNvPr id="47266" name="Line 162"/>
            <p:cNvSpPr>
              <a:spLocks noChangeShapeType="1"/>
            </p:cNvSpPr>
            <p:nvPr/>
          </p:nvSpPr>
          <p:spPr bwMode="auto">
            <a:xfrm>
              <a:off x="4063" y="3659"/>
              <a:ext cx="1367" cy="1"/>
            </a:xfrm>
            <a:prstGeom prst="line">
              <a:avLst/>
            </a:prstGeom>
            <a:noFill/>
            <a:ln w="12700">
              <a:solidFill>
                <a:srgbClr val="000000"/>
              </a:solidFill>
              <a:round/>
              <a:headEnd/>
              <a:tailEnd/>
            </a:ln>
          </p:spPr>
          <p:txBody>
            <a:bodyPr/>
            <a:lstStyle/>
            <a:p>
              <a:endParaRPr lang="en-US"/>
            </a:p>
          </p:txBody>
        </p:sp>
        <p:grpSp>
          <p:nvGrpSpPr>
            <p:cNvPr id="47267" name="Group 163"/>
            <p:cNvGrpSpPr>
              <a:grpSpLocks/>
            </p:cNvGrpSpPr>
            <p:nvPr/>
          </p:nvGrpSpPr>
          <p:grpSpPr bwMode="auto">
            <a:xfrm>
              <a:off x="5405" y="3667"/>
              <a:ext cx="67" cy="50"/>
              <a:chOff x="5456" y="3556"/>
              <a:chExt cx="64" cy="47"/>
            </a:xfrm>
          </p:grpSpPr>
          <p:sp>
            <p:nvSpPr>
              <p:cNvPr id="47268" name="Freeform 164"/>
              <p:cNvSpPr>
                <a:spLocks/>
              </p:cNvSpPr>
              <p:nvPr/>
            </p:nvSpPr>
            <p:spPr bwMode="auto">
              <a:xfrm>
                <a:off x="5456" y="3572"/>
                <a:ext cx="64" cy="31"/>
              </a:xfrm>
              <a:custGeom>
                <a:avLst/>
                <a:gdLst/>
                <a:ahLst/>
                <a:cxnLst>
                  <a:cxn ang="0">
                    <a:pos x="32" y="31"/>
                  </a:cxn>
                  <a:cxn ang="0">
                    <a:pos x="0" y="0"/>
                  </a:cxn>
                  <a:cxn ang="0">
                    <a:pos x="32" y="0"/>
                  </a:cxn>
                  <a:cxn ang="0">
                    <a:pos x="64" y="0"/>
                  </a:cxn>
                  <a:cxn ang="0">
                    <a:pos x="32" y="31"/>
                  </a:cxn>
                </a:cxnLst>
                <a:rect l="0" t="0" r="r" b="b"/>
                <a:pathLst>
                  <a:path w="64" h="31">
                    <a:moveTo>
                      <a:pt x="32" y="31"/>
                    </a:moveTo>
                    <a:lnTo>
                      <a:pt x="0" y="0"/>
                    </a:lnTo>
                    <a:lnTo>
                      <a:pt x="32" y="0"/>
                    </a:lnTo>
                    <a:lnTo>
                      <a:pt x="64" y="0"/>
                    </a:lnTo>
                    <a:lnTo>
                      <a:pt x="32" y="31"/>
                    </a:lnTo>
                    <a:close/>
                  </a:path>
                </a:pathLst>
              </a:custGeom>
              <a:solidFill>
                <a:srgbClr val="000000"/>
              </a:solidFill>
              <a:ln w="12700">
                <a:solidFill>
                  <a:srgbClr val="000000"/>
                </a:solidFill>
                <a:prstDash val="solid"/>
                <a:round/>
                <a:headEnd/>
                <a:tailEnd/>
              </a:ln>
            </p:spPr>
            <p:txBody>
              <a:bodyPr/>
              <a:lstStyle/>
              <a:p>
                <a:endParaRPr lang="en-US"/>
              </a:p>
            </p:txBody>
          </p:sp>
          <p:sp>
            <p:nvSpPr>
              <p:cNvPr id="47269" name="Line 165"/>
              <p:cNvSpPr>
                <a:spLocks noChangeShapeType="1"/>
              </p:cNvSpPr>
              <p:nvPr/>
            </p:nvSpPr>
            <p:spPr bwMode="auto">
              <a:xfrm flipV="1">
                <a:off x="5488" y="3556"/>
                <a:ext cx="1" cy="16"/>
              </a:xfrm>
              <a:prstGeom prst="line">
                <a:avLst/>
              </a:prstGeom>
              <a:noFill/>
              <a:ln w="12700">
                <a:solidFill>
                  <a:srgbClr val="000000"/>
                </a:solidFill>
                <a:round/>
                <a:headEnd/>
                <a:tailEnd/>
              </a:ln>
            </p:spPr>
            <p:txBody>
              <a:bodyPr/>
              <a:lstStyle/>
              <a:p>
                <a:endParaRPr lang="en-US"/>
              </a:p>
            </p:txBody>
          </p:sp>
        </p:grpSp>
        <p:sp>
          <p:nvSpPr>
            <p:cNvPr id="47270" name="Line 166"/>
            <p:cNvSpPr>
              <a:spLocks noChangeShapeType="1"/>
            </p:cNvSpPr>
            <p:nvPr/>
          </p:nvSpPr>
          <p:spPr bwMode="auto">
            <a:xfrm flipV="1">
              <a:off x="5430" y="3852"/>
              <a:ext cx="1" cy="25"/>
            </a:xfrm>
            <a:prstGeom prst="line">
              <a:avLst/>
            </a:prstGeom>
            <a:noFill/>
            <a:ln w="12700">
              <a:solidFill>
                <a:srgbClr val="000000"/>
              </a:solidFill>
              <a:round/>
              <a:headEnd/>
              <a:tailEnd/>
            </a:ln>
          </p:spPr>
          <p:txBody>
            <a:bodyPr/>
            <a:lstStyle/>
            <a:p>
              <a:endParaRPr lang="en-US"/>
            </a:p>
          </p:txBody>
        </p:sp>
        <p:sp>
          <p:nvSpPr>
            <p:cNvPr id="47271" name="Line 167"/>
            <p:cNvSpPr>
              <a:spLocks noChangeShapeType="1"/>
            </p:cNvSpPr>
            <p:nvPr/>
          </p:nvSpPr>
          <p:spPr bwMode="auto">
            <a:xfrm>
              <a:off x="4063" y="3877"/>
              <a:ext cx="1367" cy="1"/>
            </a:xfrm>
            <a:prstGeom prst="line">
              <a:avLst/>
            </a:prstGeom>
            <a:noFill/>
            <a:ln w="12700">
              <a:solidFill>
                <a:srgbClr val="000000"/>
              </a:solidFill>
              <a:round/>
              <a:headEnd/>
              <a:tailEnd/>
            </a:ln>
          </p:spPr>
          <p:txBody>
            <a:bodyPr/>
            <a:lstStyle/>
            <a:p>
              <a:endParaRPr lang="en-US"/>
            </a:p>
          </p:txBody>
        </p:sp>
        <p:grpSp>
          <p:nvGrpSpPr>
            <p:cNvPr id="47272" name="Group 168"/>
            <p:cNvGrpSpPr>
              <a:grpSpLocks/>
            </p:cNvGrpSpPr>
            <p:nvPr/>
          </p:nvGrpSpPr>
          <p:grpSpPr bwMode="auto">
            <a:xfrm>
              <a:off x="4030" y="3884"/>
              <a:ext cx="67" cy="51"/>
              <a:chOff x="4158" y="3761"/>
              <a:chExt cx="63" cy="48"/>
            </a:xfrm>
          </p:grpSpPr>
          <p:sp>
            <p:nvSpPr>
              <p:cNvPr id="47273" name="Freeform 169"/>
              <p:cNvSpPr>
                <a:spLocks/>
              </p:cNvSpPr>
              <p:nvPr/>
            </p:nvSpPr>
            <p:spPr bwMode="auto">
              <a:xfrm>
                <a:off x="4158" y="3777"/>
                <a:ext cx="63" cy="32"/>
              </a:xfrm>
              <a:custGeom>
                <a:avLst/>
                <a:gdLst/>
                <a:ahLst/>
                <a:cxnLst>
                  <a:cxn ang="0">
                    <a:pos x="31" y="32"/>
                  </a:cxn>
                  <a:cxn ang="0">
                    <a:pos x="0" y="0"/>
                  </a:cxn>
                  <a:cxn ang="0">
                    <a:pos x="31" y="0"/>
                  </a:cxn>
                  <a:cxn ang="0">
                    <a:pos x="63" y="0"/>
                  </a:cxn>
                  <a:cxn ang="0">
                    <a:pos x="31" y="32"/>
                  </a:cxn>
                </a:cxnLst>
                <a:rect l="0" t="0" r="r" b="b"/>
                <a:pathLst>
                  <a:path w="63" h="32">
                    <a:moveTo>
                      <a:pt x="31" y="32"/>
                    </a:moveTo>
                    <a:lnTo>
                      <a:pt x="0" y="0"/>
                    </a:lnTo>
                    <a:lnTo>
                      <a:pt x="31" y="0"/>
                    </a:lnTo>
                    <a:lnTo>
                      <a:pt x="63" y="0"/>
                    </a:lnTo>
                    <a:lnTo>
                      <a:pt x="31" y="32"/>
                    </a:lnTo>
                    <a:close/>
                  </a:path>
                </a:pathLst>
              </a:custGeom>
              <a:solidFill>
                <a:srgbClr val="000000"/>
              </a:solidFill>
              <a:ln w="12700">
                <a:solidFill>
                  <a:srgbClr val="000000"/>
                </a:solidFill>
                <a:prstDash val="solid"/>
                <a:round/>
                <a:headEnd/>
                <a:tailEnd/>
              </a:ln>
            </p:spPr>
            <p:txBody>
              <a:bodyPr/>
              <a:lstStyle/>
              <a:p>
                <a:endParaRPr lang="en-US"/>
              </a:p>
            </p:txBody>
          </p:sp>
          <p:sp>
            <p:nvSpPr>
              <p:cNvPr id="47274" name="Line 170"/>
              <p:cNvSpPr>
                <a:spLocks noChangeShapeType="1"/>
              </p:cNvSpPr>
              <p:nvPr/>
            </p:nvSpPr>
            <p:spPr bwMode="auto">
              <a:xfrm flipV="1">
                <a:off x="4189" y="3761"/>
                <a:ext cx="1" cy="16"/>
              </a:xfrm>
              <a:prstGeom prst="line">
                <a:avLst/>
              </a:prstGeom>
              <a:noFill/>
              <a:ln w="12700">
                <a:solidFill>
                  <a:srgbClr val="000000"/>
                </a:solidFill>
                <a:round/>
                <a:headEnd/>
                <a:tailEnd/>
              </a:ln>
            </p:spPr>
            <p:txBody>
              <a:bodyPr/>
              <a:lstStyle/>
              <a:p>
                <a:endParaRPr lang="en-US"/>
              </a:p>
            </p:txBody>
          </p:sp>
        </p:grpSp>
        <p:grpSp>
          <p:nvGrpSpPr>
            <p:cNvPr id="47275" name="Group 171"/>
            <p:cNvGrpSpPr>
              <a:grpSpLocks/>
            </p:cNvGrpSpPr>
            <p:nvPr/>
          </p:nvGrpSpPr>
          <p:grpSpPr bwMode="auto">
            <a:xfrm>
              <a:off x="4030" y="4019"/>
              <a:ext cx="67" cy="51"/>
              <a:chOff x="4158" y="3888"/>
              <a:chExt cx="63" cy="48"/>
            </a:xfrm>
          </p:grpSpPr>
          <p:sp>
            <p:nvSpPr>
              <p:cNvPr id="47276" name="Freeform 172"/>
              <p:cNvSpPr>
                <a:spLocks/>
              </p:cNvSpPr>
              <p:nvPr/>
            </p:nvSpPr>
            <p:spPr bwMode="auto">
              <a:xfrm>
                <a:off x="4158" y="3904"/>
                <a:ext cx="63" cy="32"/>
              </a:xfrm>
              <a:custGeom>
                <a:avLst/>
                <a:gdLst/>
                <a:ahLst/>
                <a:cxnLst>
                  <a:cxn ang="0">
                    <a:pos x="31" y="32"/>
                  </a:cxn>
                  <a:cxn ang="0">
                    <a:pos x="0" y="0"/>
                  </a:cxn>
                  <a:cxn ang="0">
                    <a:pos x="31" y="0"/>
                  </a:cxn>
                  <a:cxn ang="0">
                    <a:pos x="63" y="0"/>
                  </a:cxn>
                  <a:cxn ang="0">
                    <a:pos x="31" y="32"/>
                  </a:cxn>
                </a:cxnLst>
                <a:rect l="0" t="0" r="r" b="b"/>
                <a:pathLst>
                  <a:path w="63" h="32">
                    <a:moveTo>
                      <a:pt x="31" y="32"/>
                    </a:moveTo>
                    <a:lnTo>
                      <a:pt x="0" y="0"/>
                    </a:lnTo>
                    <a:lnTo>
                      <a:pt x="31" y="0"/>
                    </a:lnTo>
                    <a:lnTo>
                      <a:pt x="63" y="0"/>
                    </a:lnTo>
                    <a:lnTo>
                      <a:pt x="31" y="32"/>
                    </a:lnTo>
                    <a:close/>
                  </a:path>
                </a:pathLst>
              </a:custGeom>
              <a:solidFill>
                <a:srgbClr val="000000"/>
              </a:solidFill>
              <a:ln w="12700">
                <a:solidFill>
                  <a:srgbClr val="000000"/>
                </a:solidFill>
                <a:prstDash val="solid"/>
                <a:round/>
                <a:headEnd/>
                <a:tailEnd/>
              </a:ln>
            </p:spPr>
            <p:txBody>
              <a:bodyPr/>
              <a:lstStyle/>
              <a:p>
                <a:endParaRPr lang="en-US"/>
              </a:p>
            </p:txBody>
          </p:sp>
          <p:sp>
            <p:nvSpPr>
              <p:cNvPr id="47277" name="Line 173"/>
              <p:cNvSpPr>
                <a:spLocks noChangeShapeType="1"/>
              </p:cNvSpPr>
              <p:nvPr/>
            </p:nvSpPr>
            <p:spPr bwMode="auto">
              <a:xfrm flipV="1">
                <a:off x="4189" y="3888"/>
                <a:ext cx="1" cy="16"/>
              </a:xfrm>
              <a:prstGeom prst="line">
                <a:avLst/>
              </a:prstGeom>
              <a:noFill/>
              <a:ln w="12700">
                <a:solidFill>
                  <a:srgbClr val="000000"/>
                </a:solidFill>
                <a:round/>
                <a:headEnd/>
                <a:tailEnd/>
              </a:ln>
            </p:spPr>
            <p:txBody>
              <a:bodyPr/>
              <a:lstStyle/>
              <a:p>
                <a:endParaRPr lang="en-US"/>
              </a:p>
            </p:txBody>
          </p:sp>
        </p:grpSp>
        <p:sp>
          <p:nvSpPr>
            <p:cNvPr id="47278" name="Line 174"/>
            <p:cNvSpPr>
              <a:spLocks noChangeShapeType="1"/>
            </p:cNvSpPr>
            <p:nvPr/>
          </p:nvSpPr>
          <p:spPr bwMode="auto">
            <a:xfrm flipV="1">
              <a:off x="4063" y="3642"/>
              <a:ext cx="1" cy="17"/>
            </a:xfrm>
            <a:prstGeom prst="line">
              <a:avLst/>
            </a:prstGeom>
            <a:noFill/>
            <a:ln w="12700">
              <a:solidFill>
                <a:srgbClr val="000000"/>
              </a:solidFill>
              <a:round/>
              <a:headEnd/>
              <a:tailEnd/>
            </a:ln>
          </p:spPr>
          <p:txBody>
            <a:bodyPr/>
            <a:lstStyle/>
            <a:p>
              <a:endParaRPr lang="en-US"/>
            </a:p>
          </p:txBody>
        </p:sp>
        <p:sp>
          <p:nvSpPr>
            <p:cNvPr id="47279" name="Line 175"/>
            <p:cNvSpPr>
              <a:spLocks noChangeShapeType="1"/>
            </p:cNvSpPr>
            <p:nvPr/>
          </p:nvSpPr>
          <p:spPr bwMode="auto">
            <a:xfrm>
              <a:off x="3837" y="2661"/>
              <a:ext cx="1828" cy="1"/>
            </a:xfrm>
            <a:prstGeom prst="line">
              <a:avLst/>
            </a:prstGeom>
            <a:noFill/>
            <a:ln w="12700">
              <a:solidFill>
                <a:srgbClr val="000000"/>
              </a:solidFill>
              <a:round/>
              <a:headEnd/>
              <a:tailEnd/>
            </a:ln>
          </p:spPr>
          <p:txBody>
            <a:bodyPr/>
            <a:lstStyle/>
            <a:p>
              <a:endParaRPr lang="en-US"/>
            </a:p>
          </p:txBody>
        </p:sp>
        <p:sp>
          <p:nvSpPr>
            <p:cNvPr id="47280" name="Line 176"/>
            <p:cNvSpPr>
              <a:spLocks noChangeShapeType="1"/>
            </p:cNvSpPr>
            <p:nvPr/>
          </p:nvSpPr>
          <p:spPr bwMode="auto">
            <a:xfrm>
              <a:off x="4307" y="2536"/>
              <a:ext cx="1" cy="1693"/>
            </a:xfrm>
            <a:prstGeom prst="line">
              <a:avLst/>
            </a:prstGeom>
            <a:noFill/>
            <a:ln w="12700">
              <a:solidFill>
                <a:srgbClr val="999999"/>
              </a:solidFill>
              <a:round/>
              <a:headEnd/>
              <a:tailEnd/>
            </a:ln>
          </p:spPr>
          <p:txBody>
            <a:bodyPr/>
            <a:lstStyle/>
            <a:p>
              <a:endParaRPr lang="en-US"/>
            </a:p>
          </p:txBody>
        </p:sp>
        <p:sp>
          <p:nvSpPr>
            <p:cNvPr id="47281" name="Line 177"/>
            <p:cNvSpPr>
              <a:spLocks noChangeShapeType="1"/>
            </p:cNvSpPr>
            <p:nvPr/>
          </p:nvSpPr>
          <p:spPr bwMode="auto">
            <a:xfrm>
              <a:off x="3862" y="4229"/>
              <a:ext cx="1803" cy="1"/>
            </a:xfrm>
            <a:prstGeom prst="line">
              <a:avLst/>
            </a:prstGeom>
            <a:noFill/>
            <a:ln w="76200">
              <a:solidFill>
                <a:srgbClr val="FFFFFF"/>
              </a:solidFill>
              <a:round/>
              <a:headEnd/>
              <a:tailEnd/>
            </a:ln>
          </p:spPr>
          <p:txBody>
            <a:bodyPr/>
            <a:lstStyle/>
            <a:p>
              <a:endParaRPr lang="en-US"/>
            </a:p>
          </p:txBody>
        </p:sp>
        <p:sp>
          <p:nvSpPr>
            <p:cNvPr id="47282" name="Freeform 178"/>
            <p:cNvSpPr>
              <a:spLocks/>
            </p:cNvSpPr>
            <p:nvPr/>
          </p:nvSpPr>
          <p:spPr bwMode="auto">
            <a:xfrm>
              <a:off x="3829" y="4178"/>
              <a:ext cx="1845" cy="68"/>
            </a:xfrm>
            <a:custGeom>
              <a:avLst/>
              <a:gdLst/>
              <a:ahLst/>
              <a:cxnLst>
                <a:cxn ang="0">
                  <a:pos x="0" y="24"/>
                </a:cxn>
                <a:cxn ang="0">
                  <a:pos x="142" y="64"/>
                </a:cxn>
                <a:cxn ang="0">
                  <a:pos x="269" y="48"/>
                </a:cxn>
                <a:cxn ang="0">
                  <a:pos x="388" y="64"/>
                </a:cxn>
                <a:cxn ang="0">
                  <a:pos x="578" y="32"/>
                </a:cxn>
                <a:cxn ang="0">
                  <a:pos x="784" y="40"/>
                </a:cxn>
                <a:cxn ang="0">
                  <a:pos x="910" y="8"/>
                </a:cxn>
                <a:cxn ang="0">
                  <a:pos x="1140" y="40"/>
                </a:cxn>
                <a:cxn ang="0">
                  <a:pos x="1362" y="0"/>
                </a:cxn>
                <a:cxn ang="0">
                  <a:pos x="1480" y="32"/>
                </a:cxn>
                <a:cxn ang="0">
                  <a:pos x="1639" y="8"/>
                </a:cxn>
                <a:cxn ang="0">
                  <a:pos x="1742" y="24"/>
                </a:cxn>
              </a:cxnLst>
              <a:rect l="0" t="0" r="r" b="b"/>
              <a:pathLst>
                <a:path w="1742" h="64">
                  <a:moveTo>
                    <a:pt x="0" y="24"/>
                  </a:moveTo>
                  <a:lnTo>
                    <a:pt x="142" y="64"/>
                  </a:lnTo>
                  <a:lnTo>
                    <a:pt x="269" y="48"/>
                  </a:lnTo>
                  <a:lnTo>
                    <a:pt x="388" y="64"/>
                  </a:lnTo>
                  <a:lnTo>
                    <a:pt x="578" y="32"/>
                  </a:lnTo>
                  <a:lnTo>
                    <a:pt x="784" y="40"/>
                  </a:lnTo>
                  <a:lnTo>
                    <a:pt x="910" y="8"/>
                  </a:lnTo>
                  <a:lnTo>
                    <a:pt x="1140" y="40"/>
                  </a:lnTo>
                  <a:lnTo>
                    <a:pt x="1362" y="0"/>
                  </a:lnTo>
                  <a:lnTo>
                    <a:pt x="1480" y="32"/>
                  </a:lnTo>
                  <a:lnTo>
                    <a:pt x="1639" y="8"/>
                  </a:lnTo>
                  <a:lnTo>
                    <a:pt x="1742" y="24"/>
                  </a:lnTo>
                </a:path>
              </a:pathLst>
            </a:custGeom>
            <a:noFill/>
            <a:ln w="12700">
              <a:solidFill>
                <a:srgbClr val="000000"/>
              </a:solidFill>
              <a:prstDash val="solid"/>
              <a:round/>
              <a:headEnd/>
              <a:tailEnd/>
            </a:ln>
          </p:spPr>
          <p:txBody>
            <a:bodyPr/>
            <a:lstStyle/>
            <a:p>
              <a:endParaRPr lang="en-US"/>
            </a:p>
          </p:txBody>
        </p:sp>
        <p:sp>
          <p:nvSpPr>
            <p:cNvPr id="47283" name="Freeform 179"/>
            <p:cNvSpPr>
              <a:spLocks/>
            </p:cNvSpPr>
            <p:nvPr/>
          </p:nvSpPr>
          <p:spPr bwMode="auto">
            <a:xfrm>
              <a:off x="3837" y="4186"/>
              <a:ext cx="1845" cy="68"/>
            </a:xfrm>
            <a:custGeom>
              <a:avLst/>
              <a:gdLst/>
              <a:ahLst/>
              <a:cxnLst>
                <a:cxn ang="0">
                  <a:pos x="0" y="24"/>
                </a:cxn>
                <a:cxn ang="0">
                  <a:pos x="134" y="64"/>
                </a:cxn>
                <a:cxn ang="0">
                  <a:pos x="261" y="48"/>
                </a:cxn>
                <a:cxn ang="0">
                  <a:pos x="380" y="64"/>
                </a:cxn>
                <a:cxn ang="0">
                  <a:pos x="578" y="32"/>
                </a:cxn>
                <a:cxn ang="0">
                  <a:pos x="776" y="40"/>
                </a:cxn>
                <a:cxn ang="0">
                  <a:pos x="902" y="8"/>
                </a:cxn>
                <a:cxn ang="0">
                  <a:pos x="1140" y="40"/>
                </a:cxn>
                <a:cxn ang="0">
                  <a:pos x="1362" y="0"/>
                </a:cxn>
                <a:cxn ang="0">
                  <a:pos x="1472" y="32"/>
                </a:cxn>
                <a:cxn ang="0">
                  <a:pos x="1639" y="8"/>
                </a:cxn>
                <a:cxn ang="0">
                  <a:pos x="1742" y="24"/>
                </a:cxn>
              </a:cxnLst>
              <a:rect l="0" t="0" r="r" b="b"/>
              <a:pathLst>
                <a:path w="1742" h="64">
                  <a:moveTo>
                    <a:pt x="0" y="24"/>
                  </a:moveTo>
                  <a:lnTo>
                    <a:pt x="134" y="64"/>
                  </a:lnTo>
                  <a:lnTo>
                    <a:pt x="261" y="48"/>
                  </a:lnTo>
                  <a:lnTo>
                    <a:pt x="380" y="64"/>
                  </a:lnTo>
                  <a:lnTo>
                    <a:pt x="578" y="32"/>
                  </a:lnTo>
                  <a:lnTo>
                    <a:pt x="776" y="40"/>
                  </a:lnTo>
                  <a:lnTo>
                    <a:pt x="902" y="8"/>
                  </a:lnTo>
                  <a:lnTo>
                    <a:pt x="1140" y="40"/>
                  </a:lnTo>
                  <a:lnTo>
                    <a:pt x="1362" y="0"/>
                  </a:lnTo>
                  <a:lnTo>
                    <a:pt x="1472" y="32"/>
                  </a:lnTo>
                  <a:lnTo>
                    <a:pt x="1639" y="8"/>
                  </a:lnTo>
                  <a:lnTo>
                    <a:pt x="1742" y="24"/>
                  </a:lnTo>
                </a:path>
              </a:pathLst>
            </a:custGeom>
            <a:noFill/>
            <a:ln w="12700">
              <a:solidFill>
                <a:srgbClr val="000000"/>
              </a:solidFill>
              <a:prstDash val="solid"/>
              <a:round/>
              <a:headEnd/>
              <a:tailEnd/>
            </a:ln>
          </p:spPr>
          <p:txBody>
            <a:bodyPr/>
            <a:lstStyle/>
            <a:p>
              <a:endParaRPr lang="en-US"/>
            </a:p>
          </p:txBody>
        </p:sp>
        <p:grpSp>
          <p:nvGrpSpPr>
            <p:cNvPr id="47284" name="Group 180"/>
            <p:cNvGrpSpPr>
              <a:grpSpLocks/>
            </p:cNvGrpSpPr>
            <p:nvPr/>
          </p:nvGrpSpPr>
          <p:grpSpPr bwMode="auto">
            <a:xfrm>
              <a:off x="4039" y="4162"/>
              <a:ext cx="66" cy="50"/>
              <a:chOff x="4166" y="4023"/>
              <a:chExt cx="63" cy="47"/>
            </a:xfrm>
          </p:grpSpPr>
          <p:sp>
            <p:nvSpPr>
              <p:cNvPr id="47285" name="Freeform 181"/>
              <p:cNvSpPr>
                <a:spLocks/>
              </p:cNvSpPr>
              <p:nvPr/>
            </p:nvSpPr>
            <p:spPr bwMode="auto">
              <a:xfrm>
                <a:off x="4166" y="4038"/>
                <a:ext cx="63" cy="32"/>
              </a:xfrm>
              <a:custGeom>
                <a:avLst/>
                <a:gdLst/>
                <a:ahLst/>
                <a:cxnLst>
                  <a:cxn ang="0">
                    <a:pos x="31" y="32"/>
                  </a:cxn>
                  <a:cxn ang="0">
                    <a:pos x="0" y="0"/>
                  </a:cxn>
                  <a:cxn ang="0">
                    <a:pos x="31" y="0"/>
                  </a:cxn>
                  <a:cxn ang="0">
                    <a:pos x="63" y="0"/>
                  </a:cxn>
                  <a:cxn ang="0">
                    <a:pos x="31" y="32"/>
                  </a:cxn>
                </a:cxnLst>
                <a:rect l="0" t="0" r="r" b="b"/>
                <a:pathLst>
                  <a:path w="63" h="32">
                    <a:moveTo>
                      <a:pt x="31" y="32"/>
                    </a:moveTo>
                    <a:lnTo>
                      <a:pt x="0" y="0"/>
                    </a:lnTo>
                    <a:lnTo>
                      <a:pt x="31" y="0"/>
                    </a:lnTo>
                    <a:lnTo>
                      <a:pt x="63" y="0"/>
                    </a:lnTo>
                    <a:lnTo>
                      <a:pt x="31" y="32"/>
                    </a:lnTo>
                    <a:close/>
                  </a:path>
                </a:pathLst>
              </a:custGeom>
              <a:solidFill>
                <a:srgbClr val="000000"/>
              </a:solidFill>
              <a:ln w="12700">
                <a:solidFill>
                  <a:srgbClr val="000000"/>
                </a:solidFill>
                <a:prstDash val="solid"/>
                <a:round/>
                <a:headEnd/>
                <a:tailEnd/>
              </a:ln>
            </p:spPr>
            <p:txBody>
              <a:bodyPr/>
              <a:lstStyle/>
              <a:p>
                <a:endParaRPr lang="en-US"/>
              </a:p>
            </p:txBody>
          </p:sp>
          <p:sp>
            <p:nvSpPr>
              <p:cNvPr id="47286" name="Line 182"/>
              <p:cNvSpPr>
                <a:spLocks noChangeShapeType="1"/>
              </p:cNvSpPr>
              <p:nvPr/>
            </p:nvSpPr>
            <p:spPr bwMode="auto">
              <a:xfrm flipV="1">
                <a:off x="4197" y="4023"/>
                <a:ext cx="1" cy="15"/>
              </a:xfrm>
              <a:prstGeom prst="line">
                <a:avLst/>
              </a:prstGeom>
              <a:noFill/>
              <a:ln w="12700">
                <a:solidFill>
                  <a:srgbClr val="000000"/>
                </a:solidFill>
                <a:round/>
                <a:headEnd/>
                <a:tailEnd/>
              </a:ln>
            </p:spPr>
            <p:txBody>
              <a:bodyPr/>
              <a:lstStyle/>
              <a:p>
                <a:endParaRPr lang="en-US"/>
              </a:p>
            </p:txBody>
          </p:sp>
        </p:grpSp>
      </p:grpSp>
      <p:sp>
        <p:nvSpPr>
          <p:cNvPr id="47287" name="Rectangle 183"/>
          <p:cNvSpPr>
            <a:spLocks noChangeArrowheads="1"/>
          </p:cNvSpPr>
          <p:nvPr/>
        </p:nvSpPr>
        <p:spPr bwMode="auto">
          <a:xfrm>
            <a:off x="533400" y="3810000"/>
            <a:ext cx="2438400" cy="533400"/>
          </a:xfrm>
          <a:prstGeom prst="rect">
            <a:avLst/>
          </a:prstGeom>
          <a:noFill/>
          <a:ln w="9525">
            <a:noFill/>
            <a:miter lim="800000"/>
            <a:headEnd/>
            <a:tailEnd/>
          </a:ln>
          <a:effectLst/>
        </p:spPr>
        <p:txBody>
          <a:bodyPr/>
          <a:lstStyle/>
          <a:p>
            <a:pPr marL="342900" indent="-342900">
              <a:spcBef>
                <a:spcPct val="20000"/>
              </a:spcBef>
              <a:spcAft>
                <a:spcPts val="600"/>
              </a:spcAft>
              <a:buFont typeface="Arial" charset="0"/>
              <a:buNone/>
            </a:pPr>
            <a:r>
              <a:rPr lang="en-US" sz="2000" b="1">
                <a:latin typeface="Calibri" pitchFamily="34" charset="0"/>
              </a:rPr>
              <a:t>Gantt Charts</a:t>
            </a:r>
            <a:endParaRPr lang="en-US" sz="2000">
              <a:latin typeface="Calibri" pitchFamily="34" charset="0"/>
            </a:endParaRPr>
          </a:p>
        </p:txBody>
      </p:sp>
      <p:sp>
        <p:nvSpPr>
          <p:cNvPr id="47288" name="Rectangle 184"/>
          <p:cNvSpPr>
            <a:spLocks noChangeArrowheads="1"/>
          </p:cNvSpPr>
          <p:nvPr/>
        </p:nvSpPr>
        <p:spPr bwMode="auto">
          <a:xfrm>
            <a:off x="4343400" y="1371600"/>
            <a:ext cx="2438400" cy="609600"/>
          </a:xfrm>
          <a:prstGeom prst="rect">
            <a:avLst/>
          </a:prstGeom>
          <a:noFill/>
          <a:ln w="9525">
            <a:noFill/>
            <a:miter lim="800000"/>
            <a:headEnd/>
            <a:tailEnd/>
          </a:ln>
          <a:effectLst/>
        </p:spPr>
        <p:txBody>
          <a:bodyPr/>
          <a:lstStyle/>
          <a:p>
            <a:pPr marL="342900" indent="-342900">
              <a:spcBef>
                <a:spcPct val="20000"/>
              </a:spcBef>
              <a:spcAft>
                <a:spcPts val="600"/>
              </a:spcAft>
              <a:buFont typeface="Arial" charset="0"/>
              <a:buNone/>
            </a:pPr>
            <a:r>
              <a:rPr lang="en-US" sz="2000" b="1">
                <a:latin typeface="Calibri" pitchFamily="34" charset="0"/>
              </a:rPr>
              <a:t>Planning Grids</a:t>
            </a:r>
            <a:endParaRPr lang="en-US" sz="2000">
              <a:latin typeface="Calibri" pitchFamily="34" charset="0"/>
            </a:endParaRPr>
          </a:p>
        </p:txBody>
      </p:sp>
      <p:sp>
        <p:nvSpPr>
          <p:cNvPr id="47289" name="Rectangle 185"/>
          <p:cNvSpPr>
            <a:spLocks noChangeArrowheads="1"/>
          </p:cNvSpPr>
          <p:nvPr/>
        </p:nvSpPr>
        <p:spPr bwMode="auto">
          <a:xfrm>
            <a:off x="4038600" y="3505200"/>
            <a:ext cx="1905000" cy="381000"/>
          </a:xfrm>
          <a:prstGeom prst="rect">
            <a:avLst/>
          </a:prstGeom>
          <a:noFill/>
          <a:ln w="9525">
            <a:noFill/>
            <a:miter lim="800000"/>
            <a:headEnd/>
            <a:tailEnd/>
          </a:ln>
          <a:effectLst/>
        </p:spPr>
        <p:txBody>
          <a:bodyPr/>
          <a:lstStyle/>
          <a:p>
            <a:pPr marL="342900" indent="-342900">
              <a:spcBef>
                <a:spcPct val="20000"/>
              </a:spcBef>
              <a:spcAft>
                <a:spcPts val="600"/>
              </a:spcAft>
              <a:buFont typeface="Arial" charset="0"/>
              <a:buNone/>
            </a:pPr>
            <a:r>
              <a:rPr lang="en-US" sz="2000" b="1">
                <a:latin typeface="Calibri" pitchFamily="34" charset="0"/>
              </a:rPr>
              <a:t>Flowcharts</a:t>
            </a:r>
            <a:endParaRPr lang="en-US" sz="2000">
              <a:latin typeface="Calibri" pitchFamily="34" charset="0"/>
            </a:endParaRPr>
          </a:p>
        </p:txBody>
      </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10</a:t>
            </a:fld>
            <a:endParaRPr lang="en-US" dirty="0"/>
          </a:p>
        </p:txBody>
      </p:sp>
    </p:spTree>
    <p:extLst>
      <p:ext uri="{BB962C8B-B14F-4D97-AF65-F5344CB8AC3E}">
        <p14:creationId xmlns:p14="http://schemas.microsoft.com/office/powerpoint/2010/main" xmlns="" val="450887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Budget and Cost Management Plan</a:t>
            </a:r>
            <a:endParaRPr lang="en-US" dirty="0"/>
          </a:p>
        </p:txBody>
      </p:sp>
      <p:sp>
        <p:nvSpPr>
          <p:cNvPr id="5" name="Text Placeholder 4"/>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11</a:t>
            </a:fld>
            <a:endParaRPr lang="en-US" dirty="0"/>
          </a:p>
        </p:txBody>
      </p:sp>
    </p:spTree>
    <p:extLst>
      <p:ext uri="{BB962C8B-B14F-4D97-AF65-F5344CB8AC3E}">
        <p14:creationId xmlns:p14="http://schemas.microsoft.com/office/powerpoint/2010/main" xmlns="" val="2976230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Budget and Cost Management Plan </a:t>
            </a:r>
            <a:endParaRPr lang="en-US" dirty="0"/>
          </a:p>
        </p:txBody>
      </p:sp>
      <p:sp>
        <p:nvSpPr>
          <p:cNvPr id="5" name="Content Placeholder 4"/>
          <p:cNvSpPr>
            <a:spLocks noGrp="1"/>
          </p:cNvSpPr>
          <p:nvPr>
            <p:ph idx="1"/>
          </p:nvPr>
        </p:nvSpPr>
        <p:spPr/>
        <p:txBody>
          <a:bodyPr>
            <a:normAutofit fontScale="92500"/>
          </a:bodyPr>
          <a:lstStyle/>
          <a:p>
            <a:r>
              <a:rPr lang="en-US" dirty="0"/>
              <a:t>Project budgets and regular, defined cost management processes are essential to the healthy financial performance of projects</a:t>
            </a:r>
            <a:endParaRPr lang="en-US" dirty="0" smtClean="0"/>
          </a:p>
          <a:p>
            <a:r>
              <a:rPr lang="en-US" dirty="0" smtClean="0"/>
              <a:t>This </a:t>
            </a:r>
            <a:r>
              <a:rPr lang="en-US" dirty="0"/>
              <a:t>process will develop the interim and final budget for the </a:t>
            </a:r>
            <a:r>
              <a:rPr lang="en-US" dirty="0" smtClean="0"/>
              <a:t>implementation of the solution, </a:t>
            </a:r>
            <a:r>
              <a:rPr lang="en-US" dirty="0"/>
              <a:t>as well as the plan for when and how expenditures will occur over the lifetime of the </a:t>
            </a:r>
            <a:r>
              <a:rPr lang="en-US" dirty="0" smtClean="0"/>
              <a:t>solution. </a:t>
            </a:r>
          </a:p>
          <a:p>
            <a:r>
              <a:rPr lang="en-US" dirty="0" smtClean="0"/>
              <a:t>This </a:t>
            </a:r>
            <a:r>
              <a:rPr lang="en-US" dirty="0"/>
              <a:t>process also includes establishing the standards and processes for tracking and reporting on-going costs and the </a:t>
            </a:r>
            <a:r>
              <a:rPr lang="en-US" dirty="0" smtClean="0"/>
              <a:t>implementation budget</a:t>
            </a:r>
            <a:r>
              <a:rPr lang="en-US" dirty="0"/>
              <a:t>.</a:t>
            </a:r>
          </a:p>
        </p:txBody>
      </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12</a:t>
            </a:fld>
            <a:endParaRPr lang="en-US" dirty="0"/>
          </a:p>
        </p:txBody>
      </p:sp>
    </p:spTree>
    <p:extLst>
      <p:ext uri="{BB962C8B-B14F-4D97-AF65-F5344CB8AC3E}">
        <p14:creationId xmlns:p14="http://schemas.microsoft.com/office/powerpoint/2010/main" xmlns="" val="3212685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and Cost Management Plan </a:t>
            </a:r>
          </a:p>
        </p:txBody>
      </p:sp>
      <p:sp>
        <p:nvSpPr>
          <p:cNvPr id="3" name="Content Placeholder 2"/>
          <p:cNvSpPr>
            <a:spLocks noGrp="1"/>
          </p:cNvSpPr>
          <p:nvPr>
            <p:ph idx="1"/>
          </p:nvPr>
        </p:nvSpPr>
        <p:spPr/>
        <p:txBody>
          <a:bodyPr>
            <a:normAutofit/>
          </a:bodyPr>
          <a:lstStyle/>
          <a:p>
            <a:r>
              <a:rPr lang="en-US" dirty="0" smtClean="0"/>
              <a:t>Cost </a:t>
            </a:r>
            <a:r>
              <a:rPr lang="en-US" dirty="0"/>
              <a:t>Estimating – developing an approximation of the costs of the resources needed to complete </a:t>
            </a:r>
            <a:r>
              <a:rPr lang="en-US" dirty="0" smtClean="0"/>
              <a:t>implementation activities</a:t>
            </a:r>
            <a:r>
              <a:rPr lang="en-US" dirty="0"/>
              <a:t>	</a:t>
            </a:r>
          </a:p>
          <a:p>
            <a:r>
              <a:rPr lang="en-US" dirty="0" smtClean="0"/>
              <a:t>Cost </a:t>
            </a:r>
            <a:r>
              <a:rPr lang="en-US" dirty="0"/>
              <a:t>Budgeting – aggregating the estimated costs of individual activities or work packages to establish a cost baseline	</a:t>
            </a:r>
          </a:p>
          <a:p>
            <a:r>
              <a:rPr lang="en-US" dirty="0" smtClean="0"/>
              <a:t>Cost </a:t>
            </a:r>
            <a:r>
              <a:rPr lang="en-US" dirty="0"/>
              <a:t>Control – influencing the factors that create cost variances and controlling changes to the project budget	</a:t>
            </a:r>
          </a:p>
          <a:p>
            <a:endParaRPr lang="en-US" dirty="0"/>
          </a:p>
        </p:txBody>
      </p:sp>
      <p:sp>
        <p:nvSpPr>
          <p:cNvPr id="4" name="Slide Number Placeholder 3"/>
          <p:cNvSpPr>
            <a:spLocks noGrp="1"/>
          </p:cNvSpPr>
          <p:nvPr>
            <p:ph type="sldNum" sz="quarter" idx="12"/>
          </p:nvPr>
        </p:nvSpPr>
        <p:spPr/>
        <p:txBody>
          <a:bodyPr/>
          <a:lstStyle/>
          <a:p>
            <a:r>
              <a:rPr lang="en-US" smtClean="0"/>
              <a:t>8-</a:t>
            </a:r>
            <a:fld id="{09A02BB9-3F86-4823-9A8F-6A16970CA7F2}" type="slidenum">
              <a:rPr lang="en-US" smtClean="0"/>
              <a:pPr/>
              <a:t>13</a:t>
            </a:fld>
            <a:endParaRPr lang="en-US" dirty="0"/>
          </a:p>
        </p:txBody>
      </p:sp>
    </p:spTree>
    <p:extLst>
      <p:ext uri="{BB962C8B-B14F-4D97-AF65-F5344CB8AC3E}">
        <p14:creationId xmlns:p14="http://schemas.microsoft.com/office/powerpoint/2010/main" xmlns="" val="2326549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Budget and Cost Management Plan </a:t>
            </a:r>
          </a:p>
        </p:txBody>
      </p:sp>
      <p:sp>
        <p:nvSpPr>
          <p:cNvPr id="4" name="Text Placeholder 3"/>
          <p:cNvSpPr>
            <a:spLocks noGrp="1"/>
          </p:cNvSpPr>
          <p:nvPr>
            <p:ph type="body" idx="1"/>
          </p:nvPr>
        </p:nvSpPr>
        <p:spPr/>
        <p:txBody>
          <a:bodyPr/>
          <a:lstStyle/>
          <a:p>
            <a:r>
              <a:rPr lang="en-US" dirty="0" smtClean="0"/>
              <a:t>Inputs</a:t>
            </a:r>
            <a:endParaRPr lang="en-US" dirty="0"/>
          </a:p>
        </p:txBody>
      </p:sp>
      <p:sp>
        <p:nvSpPr>
          <p:cNvPr id="3" name="Content Placeholder 2"/>
          <p:cNvSpPr>
            <a:spLocks noGrp="1"/>
          </p:cNvSpPr>
          <p:nvPr>
            <p:ph sz="half" idx="2"/>
          </p:nvPr>
        </p:nvSpPr>
        <p:spPr/>
        <p:txBody>
          <a:bodyPr>
            <a:normAutofit fontScale="92500"/>
          </a:bodyPr>
          <a:lstStyle/>
          <a:p>
            <a:r>
              <a:rPr lang="en-US" dirty="0" smtClean="0"/>
              <a:t>Initial target budgets</a:t>
            </a:r>
          </a:p>
          <a:p>
            <a:r>
              <a:rPr lang="en-US" dirty="0" smtClean="0"/>
              <a:t>Implementation Plan</a:t>
            </a:r>
          </a:p>
          <a:p>
            <a:r>
              <a:rPr lang="en-US" dirty="0" smtClean="0"/>
              <a:t>Estimates of work effort by resource and resource costs</a:t>
            </a:r>
          </a:p>
          <a:p>
            <a:r>
              <a:rPr lang="en-US" dirty="0"/>
              <a:t>Organizational budget and cost tracking standards and processes, including cost accounts and breakdowns</a:t>
            </a:r>
          </a:p>
          <a:p>
            <a:endParaRPr lang="en-US" dirty="0"/>
          </a:p>
        </p:txBody>
      </p:sp>
      <p:sp>
        <p:nvSpPr>
          <p:cNvPr id="5" name="Text Placeholder 4"/>
          <p:cNvSpPr>
            <a:spLocks noGrp="1"/>
          </p:cNvSpPr>
          <p:nvPr>
            <p:ph type="body" sz="quarter" idx="3"/>
          </p:nvPr>
        </p:nvSpPr>
        <p:spPr/>
        <p:txBody>
          <a:bodyPr/>
          <a:lstStyle/>
          <a:p>
            <a:r>
              <a:rPr lang="en-US" dirty="0" smtClean="0"/>
              <a:t>Outputs</a:t>
            </a:r>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a:t>A </a:t>
            </a:r>
            <a:r>
              <a:rPr lang="en-US" dirty="0" smtClean="0"/>
              <a:t>budget </a:t>
            </a:r>
            <a:r>
              <a:rPr lang="en-US" dirty="0"/>
              <a:t>which provides a reasonably accurate picture of how the </a:t>
            </a:r>
            <a:r>
              <a:rPr lang="en-US" dirty="0" smtClean="0"/>
              <a:t>implementation plans </a:t>
            </a:r>
            <a:r>
              <a:rPr lang="en-US" dirty="0"/>
              <a:t>to accrue cost over time	</a:t>
            </a:r>
          </a:p>
          <a:p>
            <a:r>
              <a:rPr lang="en-US" dirty="0" smtClean="0"/>
              <a:t>A </a:t>
            </a:r>
            <a:r>
              <a:rPr lang="en-US" dirty="0"/>
              <a:t>set of cost management procedures to be used to track financial performance of the </a:t>
            </a:r>
            <a:r>
              <a:rPr lang="en-US" dirty="0" smtClean="0"/>
              <a:t>implementation and </a:t>
            </a:r>
            <a:r>
              <a:rPr lang="en-US" dirty="0"/>
              <a:t>to report against the budget	</a:t>
            </a:r>
          </a:p>
          <a:p>
            <a:endParaRPr lang="en-US" dirty="0"/>
          </a:p>
        </p:txBody>
      </p:sp>
      <p:sp>
        <p:nvSpPr>
          <p:cNvPr id="7" name="Slide Number Placeholder 6"/>
          <p:cNvSpPr>
            <a:spLocks noGrp="1"/>
          </p:cNvSpPr>
          <p:nvPr>
            <p:ph type="sldNum" sz="quarter" idx="12"/>
          </p:nvPr>
        </p:nvSpPr>
        <p:spPr/>
        <p:txBody>
          <a:bodyPr/>
          <a:lstStyle/>
          <a:p>
            <a:r>
              <a:rPr lang="en-US" smtClean="0"/>
              <a:t>8-</a:t>
            </a:r>
            <a:fld id="{09A02BB9-3F86-4823-9A8F-6A16970CA7F2}" type="slidenum">
              <a:rPr lang="en-US" smtClean="0"/>
              <a:pPr/>
              <a:t>14</a:t>
            </a:fld>
            <a:endParaRPr lang="en-US" dirty="0"/>
          </a:p>
        </p:txBody>
      </p:sp>
    </p:spTree>
    <p:extLst>
      <p:ext uri="{BB962C8B-B14F-4D97-AF65-F5344CB8AC3E}">
        <p14:creationId xmlns:p14="http://schemas.microsoft.com/office/powerpoint/2010/main" xmlns="" val="2923613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Resource Plan</a:t>
            </a:r>
            <a:endParaRPr lang="en-US" dirty="0"/>
          </a:p>
        </p:txBody>
      </p:sp>
      <p:sp>
        <p:nvSpPr>
          <p:cNvPr id="5" name="Text Placeholder 4"/>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15</a:t>
            </a:fld>
            <a:endParaRPr lang="en-US" dirty="0"/>
          </a:p>
        </p:txBody>
      </p:sp>
    </p:spTree>
    <p:extLst>
      <p:ext uri="{BB962C8B-B14F-4D97-AF65-F5344CB8AC3E}">
        <p14:creationId xmlns:p14="http://schemas.microsoft.com/office/powerpoint/2010/main" xmlns="" val="603703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Resource Plan</a:t>
            </a:r>
            <a:endParaRPr lang="en-US" dirty="0"/>
          </a:p>
        </p:txBody>
      </p:sp>
      <p:sp>
        <p:nvSpPr>
          <p:cNvPr id="5" name="Content Placeholder 4"/>
          <p:cNvSpPr>
            <a:spLocks noGrp="1"/>
          </p:cNvSpPr>
          <p:nvPr>
            <p:ph idx="1"/>
          </p:nvPr>
        </p:nvSpPr>
        <p:spPr/>
        <p:txBody>
          <a:bodyPr>
            <a:normAutofit/>
          </a:bodyPr>
          <a:lstStyle/>
          <a:p>
            <a:r>
              <a:rPr lang="en-US" dirty="0" smtClean="0"/>
              <a:t>Defines the roles, responsibilities, and organizational structure for the implementation of the solution</a:t>
            </a:r>
          </a:p>
          <a:p>
            <a:r>
              <a:rPr lang="en-US" dirty="0"/>
              <a:t>Identified work requires resources. Resources require an understanding of their roles and responsibility and where their contributions fit within the project. If the resources are not identified at this stage then a plan is needed on how to resolve this situation.</a:t>
            </a:r>
          </a:p>
          <a:p>
            <a:endParaRPr lang="en-US" dirty="0"/>
          </a:p>
        </p:txBody>
      </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16</a:t>
            </a:fld>
            <a:endParaRPr lang="en-US" dirty="0"/>
          </a:p>
        </p:txBody>
      </p:sp>
    </p:spTree>
    <p:extLst>
      <p:ext uri="{BB962C8B-B14F-4D97-AF65-F5344CB8AC3E}">
        <p14:creationId xmlns:p14="http://schemas.microsoft.com/office/powerpoint/2010/main" xmlns="" val="2478837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Plan</a:t>
            </a:r>
            <a:endParaRPr lang="en-US" dirty="0"/>
          </a:p>
        </p:txBody>
      </p:sp>
      <p:sp>
        <p:nvSpPr>
          <p:cNvPr id="4" name="Text Placeholder 3"/>
          <p:cNvSpPr>
            <a:spLocks noGrp="1"/>
          </p:cNvSpPr>
          <p:nvPr>
            <p:ph type="body" idx="1"/>
          </p:nvPr>
        </p:nvSpPr>
        <p:spPr/>
        <p:txBody>
          <a:bodyPr/>
          <a:lstStyle/>
          <a:p>
            <a:r>
              <a:rPr lang="en-US" dirty="0" smtClean="0"/>
              <a:t>Inputs</a:t>
            </a:r>
            <a:endParaRPr lang="en-US" dirty="0"/>
          </a:p>
        </p:txBody>
      </p:sp>
      <p:sp>
        <p:nvSpPr>
          <p:cNvPr id="5" name="Content Placeholder 4"/>
          <p:cNvSpPr>
            <a:spLocks noGrp="1"/>
          </p:cNvSpPr>
          <p:nvPr>
            <p:ph sz="half" idx="2"/>
          </p:nvPr>
        </p:nvSpPr>
        <p:spPr/>
        <p:txBody>
          <a:bodyPr/>
          <a:lstStyle/>
          <a:p>
            <a:r>
              <a:rPr lang="en-US" dirty="0" smtClean="0"/>
              <a:t>Implementation Plan Activities </a:t>
            </a:r>
          </a:p>
          <a:p>
            <a:r>
              <a:rPr lang="en-US" dirty="0" smtClean="0"/>
              <a:t>Staffing Procedures and Standards </a:t>
            </a:r>
            <a:endParaRPr lang="en-US" dirty="0"/>
          </a:p>
        </p:txBody>
      </p:sp>
      <p:sp>
        <p:nvSpPr>
          <p:cNvPr id="6" name="Text Placeholder 5"/>
          <p:cNvSpPr>
            <a:spLocks noGrp="1"/>
          </p:cNvSpPr>
          <p:nvPr>
            <p:ph type="body" sz="quarter" idx="3"/>
          </p:nvPr>
        </p:nvSpPr>
        <p:spPr/>
        <p:txBody>
          <a:bodyPr/>
          <a:lstStyle/>
          <a:p>
            <a:r>
              <a:rPr lang="en-US" dirty="0" smtClean="0"/>
              <a:t>Outputs</a:t>
            </a:r>
            <a:endParaRPr lang="en-US" dirty="0"/>
          </a:p>
        </p:txBody>
      </p:sp>
      <p:sp>
        <p:nvSpPr>
          <p:cNvPr id="7" name="Content Placeholder 6"/>
          <p:cNvSpPr>
            <a:spLocks noGrp="1"/>
          </p:cNvSpPr>
          <p:nvPr>
            <p:ph sz="quarter" idx="4"/>
          </p:nvPr>
        </p:nvSpPr>
        <p:spPr/>
        <p:txBody>
          <a:bodyPr/>
          <a:lstStyle/>
          <a:p>
            <a:r>
              <a:rPr lang="en-US" dirty="0" smtClean="0"/>
              <a:t>Expected contributions and reporting relationships</a:t>
            </a:r>
          </a:p>
          <a:p>
            <a:endParaRPr lang="en-US" dirty="0"/>
          </a:p>
        </p:txBody>
      </p:sp>
      <p:sp>
        <p:nvSpPr>
          <p:cNvPr id="3" name="Slide Number Placeholder 2"/>
          <p:cNvSpPr>
            <a:spLocks noGrp="1"/>
          </p:cNvSpPr>
          <p:nvPr>
            <p:ph type="sldNum" sz="quarter" idx="12"/>
          </p:nvPr>
        </p:nvSpPr>
        <p:spPr/>
        <p:txBody>
          <a:bodyPr/>
          <a:lstStyle/>
          <a:p>
            <a:r>
              <a:rPr lang="en-US" smtClean="0"/>
              <a:t>8-</a:t>
            </a:r>
            <a:fld id="{09A02BB9-3F86-4823-9A8F-6A16970CA7F2}" type="slidenum">
              <a:rPr lang="en-US" smtClean="0"/>
              <a:pPr/>
              <a:t>17</a:t>
            </a:fld>
            <a:endParaRPr lang="en-US" dirty="0"/>
          </a:p>
        </p:txBody>
      </p:sp>
    </p:spTree>
    <p:extLst>
      <p:ext uri="{BB962C8B-B14F-4D97-AF65-F5344CB8AC3E}">
        <p14:creationId xmlns:p14="http://schemas.microsoft.com/office/powerpoint/2010/main" xmlns="" val="1894471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a:xfrm>
            <a:off x="533400" y="449944"/>
            <a:ext cx="7542213" cy="1143000"/>
          </a:xfrm>
        </p:spPr>
        <p:txBody>
          <a:bodyPr/>
          <a:lstStyle/>
          <a:p>
            <a:r>
              <a:rPr lang="en-US" dirty="0" smtClean="0"/>
              <a:t>Resource Plan</a:t>
            </a:r>
          </a:p>
        </p:txBody>
      </p:sp>
      <p:sp>
        <p:nvSpPr>
          <p:cNvPr id="49155" name="Rectangle 3"/>
          <p:cNvSpPr>
            <a:spLocks noGrp="1"/>
          </p:cNvSpPr>
          <p:nvPr>
            <p:ph idx="1"/>
          </p:nvPr>
        </p:nvSpPr>
        <p:spPr>
          <a:xfrm>
            <a:off x="533400" y="1447800"/>
            <a:ext cx="7924800" cy="4191000"/>
          </a:xfrm>
        </p:spPr>
        <p:txBody>
          <a:bodyPr/>
          <a:lstStyle/>
          <a:p>
            <a:pPr>
              <a:spcAft>
                <a:spcPts val="600"/>
              </a:spcAft>
            </a:pPr>
            <a:r>
              <a:rPr lang="en-US" sz="2400" smtClean="0"/>
              <a:t>If implementation of the solution requires significant time or other resources, your sponsor may want that information included in your plan.</a:t>
            </a:r>
            <a:endParaRPr lang="en-US" sz="2400" b="1" smtClean="0"/>
          </a:p>
        </p:txBody>
      </p:sp>
      <p:grpSp>
        <p:nvGrpSpPr>
          <p:cNvPr id="49156" name="Group 4"/>
          <p:cNvGrpSpPr>
            <a:grpSpLocks/>
          </p:cNvGrpSpPr>
          <p:nvPr/>
        </p:nvGrpSpPr>
        <p:grpSpPr bwMode="auto">
          <a:xfrm>
            <a:off x="457200" y="2858662"/>
            <a:ext cx="8169275" cy="2474913"/>
            <a:chOff x="488" y="2165"/>
            <a:chExt cx="5146" cy="1830"/>
          </a:xfrm>
        </p:grpSpPr>
        <p:sp>
          <p:nvSpPr>
            <p:cNvPr id="49157" name="Rectangle 5"/>
            <p:cNvSpPr>
              <a:spLocks noChangeArrowheads="1"/>
            </p:cNvSpPr>
            <p:nvPr/>
          </p:nvSpPr>
          <p:spPr bwMode="auto">
            <a:xfrm>
              <a:off x="2378" y="2165"/>
              <a:ext cx="1415" cy="214"/>
            </a:xfrm>
            <a:prstGeom prst="rect">
              <a:avLst/>
            </a:prstGeom>
            <a:noFill/>
            <a:ln w="9525">
              <a:noFill/>
              <a:miter lim="800000"/>
              <a:headEnd/>
              <a:tailEnd/>
            </a:ln>
          </p:spPr>
          <p:txBody>
            <a:bodyPr wrap="none" lIns="0" tIns="0" rIns="0" bIns="0">
              <a:spAutoFit/>
            </a:bodyPr>
            <a:lstStyle/>
            <a:p>
              <a:pPr eaLnBrk="0" hangingPunct="0"/>
              <a:r>
                <a:rPr lang="en-US" sz="1900" b="1">
                  <a:solidFill>
                    <a:srgbClr val="000000"/>
                  </a:solidFill>
                </a:rPr>
                <a:t>Resources Needed </a:t>
              </a:r>
              <a:endParaRPr lang="en-US" sz="2400"/>
            </a:p>
          </p:txBody>
        </p:sp>
        <p:sp>
          <p:nvSpPr>
            <p:cNvPr id="49158" name="Rectangle 6"/>
            <p:cNvSpPr>
              <a:spLocks noChangeArrowheads="1"/>
            </p:cNvSpPr>
            <p:nvPr/>
          </p:nvSpPr>
          <p:spPr bwMode="auto">
            <a:xfrm>
              <a:off x="1974" y="2329"/>
              <a:ext cx="2162"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(Above and beyond normal workload) </a:t>
              </a:r>
              <a:endParaRPr lang="en-US" sz="2400"/>
            </a:p>
          </p:txBody>
        </p:sp>
        <p:sp>
          <p:nvSpPr>
            <p:cNvPr id="49159" name="Rectangle 7"/>
            <p:cNvSpPr>
              <a:spLocks noChangeArrowheads="1"/>
            </p:cNvSpPr>
            <p:nvPr/>
          </p:nvSpPr>
          <p:spPr bwMode="auto">
            <a:xfrm>
              <a:off x="3067" y="2482"/>
              <a:ext cx="36"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p>
          </p:txBody>
        </p:sp>
        <p:sp>
          <p:nvSpPr>
            <p:cNvPr id="49160" name="Rectangle 8"/>
            <p:cNvSpPr>
              <a:spLocks noChangeArrowheads="1"/>
            </p:cNvSpPr>
            <p:nvPr/>
          </p:nvSpPr>
          <p:spPr bwMode="auto">
            <a:xfrm>
              <a:off x="488" y="2635"/>
              <a:ext cx="36" cy="180"/>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p>
          </p:txBody>
        </p:sp>
        <p:sp>
          <p:nvSpPr>
            <p:cNvPr id="49161" name="Rectangle 9"/>
            <p:cNvSpPr>
              <a:spLocks noChangeArrowheads="1"/>
            </p:cNvSpPr>
            <p:nvPr/>
          </p:nvSpPr>
          <p:spPr bwMode="auto">
            <a:xfrm>
              <a:off x="488" y="2787"/>
              <a:ext cx="36" cy="18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 </a:t>
              </a:r>
              <a:endParaRPr lang="en-US" sz="2400"/>
            </a:p>
          </p:txBody>
        </p:sp>
        <p:sp>
          <p:nvSpPr>
            <p:cNvPr id="49162" name="Rectangle 10"/>
            <p:cNvSpPr>
              <a:spLocks noChangeArrowheads="1"/>
            </p:cNvSpPr>
            <p:nvPr/>
          </p:nvSpPr>
          <p:spPr bwMode="auto">
            <a:xfrm>
              <a:off x="717" y="2787"/>
              <a:ext cx="36" cy="18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 </a:t>
              </a:r>
              <a:endParaRPr lang="en-US" sz="2400"/>
            </a:p>
          </p:txBody>
        </p:sp>
        <p:sp>
          <p:nvSpPr>
            <p:cNvPr id="49163" name="Rectangle 11"/>
            <p:cNvSpPr>
              <a:spLocks noChangeArrowheads="1"/>
            </p:cNvSpPr>
            <p:nvPr/>
          </p:nvSpPr>
          <p:spPr bwMode="auto">
            <a:xfrm>
              <a:off x="750" y="2787"/>
              <a:ext cx="1228" cy="18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RESOURCE/GROUP</a:t>
              </a:r>
              <a:endParaRPr lang="en-US" sz="2400"/>
            </a:p>
          </p:txBody>
        </p:sp>
        <p:sp>
          <p:nvSpPr>
            <p:cNvPr id="49164" name="Rectangle 12"/>
            <p:cNvSpPr>
              <a:spLocks noChangeArrowheads="1"/>
            </p:cNvSpPr>
            <p:nvPr/>
          </p:nvSpPr>
          <p:spPr bwMode="auto">
            <a:xfrm>
              <a:off x="3908" y="2787"/>
              <a:ext cx="36"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p>
          </p:txBody>
        </p:sp>
        <p:sp>
          <p:nvSpPr>
            <p:cNvPr id="49165" name="Rectangle 13"/>
            <p:cNvSpPr>
              <a:spLocks noChangeArrowheads="1"/>
            </p:cNvSpPr>
            <p:nvPr/>
          </p:nvSpPr>
          <p:spPr bwMode="auto">
            <a:xfrm>
              <a:off x="3941" y="2787"/>
              <a:ext cx="617" cy="181"/>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REQUEST</a:t>
              </a:r>
              <a:endParaRPr lang="en-US" sz="2400"/>
            </a:p>
          </p:txBody>
        </p:sp>
        <p:sp>
          <p:nvSpPr>
            <p:cNvPr id="49166" name="Rectangle 14"/>
            <p:cNvSpPr>
              <a:spLocks noChangeArrowheads="1"/>
            </p:cNvSpPr>
            <p:nvPr/>
          </p:nvSpPr>
          <p:spPr bwMode="auto">
            <a:xfrm>
              <a:off x="4574" y="2787"/>
              <a:ext cx="36"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p>
          </p:txBody>
        </p:sp>
        <p:sp>
          <p:nvSpPr>
            <p:cNvPr id="49167" name="Rectangle 15"/>
            <p:cNvSpPr>
              <a:spLocks noChangeArrowheads="1"/>
            </p:cNvSpPr>
            <p:nvPr/>
          </p:nvSpPr>
          <p:spPr bwMode="auto">
            <a:xfrm>
              <a:off x="488" y="2940"/>
              <a:ext cx="36" cy="180"/>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p>
          </p:txBody>
        </p:sp>
        <p:sp>
          <p:nvSpPr>
            <p:cNvPr id="49168" name="Rectangle 16"/>
            <p:cNvSpPr>
              <a:spLocks noChangeArrowheads="1"/>
            </p:cNvSpPr>
            <p:nvPr/>
          </p:nvSpPr>
          <p:spPr bwMode="auto">
            <a:xfrm>
              <a:off x="608" y="3093"/>
              <a:ext cx="45"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t>
              </a:r>
              <a:endParaRPr lang="en-US" sz="2400"/>
            </a:p>
          </p:txBody>
        </p:sp>
        <p:sp>
          <p:nvSpPr>
            <p:cNvPr id="49169" name="Rectangle 17"/>
            <p:cNvSpPr>
              <a:spLocks noChangeArrowheads="1"/>
            </p:cNvSpPr>
            <p:nvPr/>
          </p:nvSpPr>
          <p:spPr bwMode="auto">
            <a:xfrm>
              <a:off x="696" y="3093"/>
              <a:ext cx="36"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p>
          </p:txBody>
        </p:sp>
        <p:sp>
          <p:nvSpPr>
            <p:cNvPr id="49170" name="Rectangle 18"/>
            <p:cNvSpPr>
              <a:spLocks noChangeArrowheads="1"/>
            </p:cNvSpPr>
            <p:nvPr/>
          </p:nvSpPr>
          <p:spPr bwMode="auto">
            <a:xfrm>
              <a:off x="728" y="3093"/>
              <a:ext cx="1666"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Information Services support </a:t>
              </a:r>
              <a:endParaRPr lang="en-US" sz="2400"/>
            </a:p>
          </p:txBody>
        </p:sp>
        <p:sp>
          <p:nvSpPr>
            <p:cNvPr id="49171" name="Rectangle 19"/>
            <p:cNvSpPr>
              <a:spLocks noChangeArrowheads="1"/>
            </p:cNvSpPr>
            <p:nvPr/>
          </p:nvSpPr>
          <p:spPr bwMode="auto">
            <a:xfrm>
              <a:off x="2859" y="3093"/>
              <a:ext cx="36"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p>
          </p:txBody>
        </p:sp>
        <p:sp>
          <p:nvSpPr>
            <p:cNvPr id="49172" name="Rectangle 20"/>
            <p:cNvSpPr>
              <a:spLocks noChangeArrowheads="1"/>
            </p:cNvSpPr>
            <p:nvPr/>
          </p:nvSpPr>
          <p:spPr bwMode="auto">
            <a:xfrm>
              <a:off x="2892" y="3093"/>
              <a:ext cx="2279"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10 hours/week from June to December  </a:t>
              </a:r>
              <a:endParaRPr lang="en-US" sz="2400"/>
            </a:p>
          </p:txBody>
        </p:sp>
        <p:sp>
          <p:nvSpPr>
            <p:cNvPr id="49173" name="Rectangle 21"/>
            <p:cNvSpPr>
              <a:spLocks noChangeArrowheads="1"/>
            </p:cNvSpPr>
            <p:nvPr/>
          </p:nvSpPr>
          <p:spPr bwMode="auto">
            <a:xfrm>
              <a:off x="608" y="3301"/>
              <a:ext cx="45"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t>
              </a:r>
              <a:endParaRPr lang="en-US" sz="2400"/>
            </a:p>
          </p:txBody>
        </p:sp>
        <p:sp>
          <p:nvSpPr>
            <p:cNvPr id="49174" name="Rectangle 22"/>
            <p:cNvSpPr>
              <a:spLocks noChangeArrowheads="1"/>
            </p:cNvSpPr>
            <p:nvPr/>
          </p:nvSpPr>
          <p:spPr bwMode="auto">
            <a:xfrm>
              <a:off x="696" y="3301"/>
              <a:ext cx="36"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p>
          </p:txBody>
        </p:sp>
        <p:sp>
          <p:nvSpPr>
            <p:cNvPr id="49175" name="Rectangle 23"/>
            <p:cNvSpPr>
              <a:spLocks noChangeArrowheads="1"/>
            </p:cNvSpPr>
            <p:nvPr/>
          </p:nvSpPr>
          <p:spPr bwMode="auto">
            <a:xfrm>
              <a:off x="728" y="3301"/>
              <a:ext cx="768"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Joe and Jane</a:t>
              </a:r>
              <a:endParaRPr lang="en-US" sz="2400"/>
            </a:p>
          </p:txBody>
        </p:sp>
        <p:sp>
          <p:nvSpPr>
            <p:cNvPr id="49176" name="Rectangle 24"/>
            <p:cNvSpPr>
              <a:spLocks noChangeArrowheads="1"/>
            </p:cNvSpPr>
            <p:nvPr/>
          </p:nvSpPr>
          <p:spPr bwMode="auto">
            <a:xfrm>
              <a:off x="2859" y="3301"/>
              <a:ext cx="36"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p>
          </p:txBody>
        </p:sp>
        <p:sp>
          <p:nvSpPr>
            <p:cNvPr id="49177" name="Rectangle 25"/>
            <p:cNvSpPr>
              <a:spLocks noChangeArrowheads="1"/>
            </p:cNvSpPr>
            <p:nvPr/>
          </p:nvSpPr>
          <p:spPr bwMode="auto">
            <a:xfrm>
              <a:off x="2892" y="3301"/>
              <a:ext cx="2449"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15 hrs/week for four weeks (dev’p training) </a:t>
              </a:r>
              <a:endParaRPr lang="en-US" sz="2400"/>
            </a:p>
          </p:txBody>
        </p:sp>
        <p:sp>
          <p:nvSpPr>
            <p:cNvPr id="49178" name="Rectangle 26"/>
            <p:cNvSpPr>
              <a:spLocks noChangeArrowheads="1"/>
            </p:cNvSpPr>
            <p:nvPr/>
          </p:nvSpPr>
          <p:spPr bwMode="auto">
            <a:xfrm>
              <a:off x="608" y="3508"/>
              <a:ext cx="45"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t>
              </a:r>
              <a:endParaRPr lang="en-US" sz="2400"/>
            </a:p>
          </p:txBody>
        </p:sp>
        <p:sp>
          <p:nvSpPr>
            <p:cNvPr id="49179" name="Rectangle 27"/>
            <p:cNvSpPr>
              <a:spLocks noChangeArrowheads="1"/>
            </p:cNvSpPr>
            <p:nvPr/>
          </p:nvSpPr>
          <p:spPr bwMode="auto">
            <a:xfrm>
              <a:off x="696" y="3508"/>
              <a:ext cx="36"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p>
          </p:txBody>
        </p:sp>
        <p:sp>
          <p:nvSpPr>
            <p:cNvPr id="49180" name="Rectangle 28"/>
            <p:cNvSpPr>
              <a:spLocks noChangeArrowheads="1"/>
            </p:cNvSpPr>
            <p:nvPr/>
          </p:nvSpPr>
          <p:spPr bwMode="auto">
            <a:xfrm>
              <a:off x="728" y="3508"/>
              <a:ext cx="420"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All staff</a:t>
              </a:r>
              <a:endParaRPr lang="en-US" sz="2400"/>
            </a:p>
          </p:txBody>
        </p:sp>
        <p:sp>
          <p:nvSpPr>
            <p:cNvPr id="49181" name="Rectangle 29"/>
            <p:cNvSpPr>
              <a:spLocks noChangeArrowheads="1"/>
            </p:cNvSpPr>
            <p:nvPr/>
          </p:nvSpPr>
          <p:spPr bwMode="auto">
            <a:xfrm>
              <a:off x="2859" y="3508"/>
              <a:ext cx="36"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p>
          </p:txBody>
        </p:sp>
        <p:sp>
          <p:nvSpPr>
            <p:cNvPr id="49182" name="Rectangle 30"/>
            <p:cNvSpPr>
              <a:spLocks noChangeArrowheads="1"/>
            </p:cNvSpPr>
            <p:nvPr/>
          </p:nvSpPr>
          <p:spPr bwMode="auto">
            <a:xfrm>
              <a:off x="2892" y="3508"/>
              <a:ext cx="2294"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8 hrs each for training course, 2 months </a:t>
              </a:r>
              <a:endParaRPr lang="en-US" sz="2400"/>
            </a:p>
          </p:txBody>
        </p:sp>
        <p:sp>
          <p:nvSpPr>
            <p:cNvPr id="49183" name="Rectangle 31"/>
            <p:cNvSpPr>
              <a:spLocks noChangeArrowheads="1"/>
            </p:cNvSpPr>
            <p:nvPr/>
          </p:nvSpPr>
          <p:spPr bwMode="auto">
            <a:xfrm>
              <a:off x="2859" y="3660"/>
              <a:ext cx="36"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p>
          </p:txBody>
        </p:sp>
        <p:sp>
          <p:nvSpPr>
            <p:cNvPr id="49184" name="Rectangle 32"/>
            <p:cNvSpPr>
              <a:spLocks noChangeArrowheads="1"/>
            </p:cNvSpPr>
            <p:nvPr/>
          </p:nvSpPr>
          <p:spPr bwMode="auto">
            <a:xfrm>
              <a:off x="2892" y="3660"/>
              <a:ext cx="875"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(Need backup) </a:t>
              </a:r>
              <a:endParaRPr lang="en-US" sz="2400"/>
            </a:p>
          </p:txBody>
        </p:sp>
        <p:sp>
          <p:nvSpPr>
            <p:cNvPr id="49185" name="Rectangle 33"/>
            <p:cNvSpPr>
              <a:spLocks noChangeArrowheads="1"/>
            </p:cNvSpPr>
            <p:nvPr/>
          </p:nvSpPr>
          <p:spPr bwMode="auto">
            <a:xfrm>
              <a:off x="608" y="3814"/>
              <a:ext cx="45"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a:t>
              </a:r>
              <a:endParaRPr lang="en-US" sz="2400"/>
            </a:p>
          </p:txBody>
        </p:sp>
        <p:sp>
          <p:nvSpPr>
            <p:cNvPr id="49186" name="Rectangle 34"/>
            <p:cNvSpPr>
              <a:spLocks noChangeArrowheads="1"/>
            </p:cNvSpPr>
            <p:nvPr/>
          </p:nvSpPr>
          <p:spPr bwMode="auto">
            <a:xfrm>
              <a:off x="696" y="3814"/>
              <a:ext cx="36"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 </a:t>
              </a:r>
              <a:endParaRPr lang="en-US" sz="2400"/>
            </a:p>
          </p:txBody>
        </p:sp>
        <p:sp>
          <p:nvSpPr>
            <p:cNvPr id="49187" name="Rectangle 35"/>
            <p:cNvSpPr>
              <a:spLocks noChangeArrowheads="1"/>
            </p:cNvSpPr>
            <p:nvPr/>
          </p:nvSpPr>
          <p:spPr bwMode="auto">
            <a:xfrm>
              <a:off x="728" y="3814"/>
              <a:ext cx="293" cy="181"/>
            </a:xfrm>
            <a:prstGeom prst="rect">
              <a:avLst/>
            </a:prstGeom>
            <a:noFill/>
            <a:ln w="9525">
              <a:noFill/>
              <a:miter lim="800000"/>
              <a:headEnd/>
              <a:tailEnd/>
            </a:ln>
          </p:spPr>
          <p:txBody>
            <a:bodyPr wrap="none" lIns="0" tIns="0" rIns="0" bIns="0">
              <a:spAutoFit/>
            </a:bodyPr>
            <a:lstStyle/>
            <a:p>
              <a:pPr eaLnBrk="0" hangingPunct="0"/>
              <a:r>
                <a:rPr lang="en-US" sz="1600">
                  <a:solidFill>
                    <a:srgbClr val="000000"/>
                  </a:solidFill>
                </a:rPr>
                <a:t>[Etc.]</a:t>
              </a:r>
              <a:endParaRPr lang="en-US" sz="2400"/>
            </a:p>
          </p:txBody>
        </p:sp>
        <p:sp>
          <p:nvSpPr>
            <p:cNvPr id="49188" name="Line 36"/>
            <p:cNvSpPr>
              <a:spLocks noChangeShapeType="1"/>
            </p:cNvSpPr>
            <p:nvPr/>
          </p:nvSpPr>
          <p:spPr bwMode="auto">
            <a:xfrm>
              <a:off x="564" y="3028"/>
              <a:ext cx="5070" cy="1"/>
            </a:xfrm>
            <a:prstGeom prst="line">
              <a:avLst/>
            </a:prstGeom>
            <a:noFill/>
            <a:ln w="34925">
              <a:solidFill>
                <a:srgbClr val="000000"/>
              </a:solidFill>
              <a:round/>
              <a:headEnd/>
              <a:tailEnd/>
            </a:ln>
          </p:spPr>
          <p:txBody>
            <a:bodyPr/>
            <a:lstStyle/>
            <a:p>
              <a:endParaRPr lang="en-US"/>
            </a:p>
          </p:txBody>
        </p:sp>
      </p:gr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18</a:t>
            </a:fld>
            <a:endParaRPr lang="en-US" dirty="0"/>
          </a:p>
        </p:txBody>
      </p:sp>
    </p:spTree>
    <p:extLst>
      <p:ext uri="{BB962C8B-B14F-4D97-AF65-F5344CB8AC3E}">
        <p14:creationId xmlns:p14="http://schemas.microsoft.com/office/powerpoint/2010/main" xmlns="" val="1691926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Plan – Steps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Assess and </a:t>
            </a:r>
            <a:r>
              <a:rPr lang="en-US" dirty="0"/>
              <a:t>document the skill and effort requirements to complete </a:t>
            </a:r>
            <a:r>
              <a:rPr lang="en-US" dirty="0" smtClean="0"/>
              <a:t>the implementation of the solution.</a:t>
            </a:r>
          </a:p>
          <a:p>
            <a:pPr marL="514350" indent="-514350">
              <a:buFont typeface="+mj-lt"/>
              <a:buAutoNum type="arabicPeriod"/>
            </a:pPr>
            <a:r>
              <a:rPr lang="en-US" dirty="0" smtClean="0"/>
              <a:t>Use the skills and effort requirements from Step 1 to develop the plan for allocating resources to the implementation plan activities. </a:t>
            </a:r>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r>
              <a:rPr lang="en-US" smtClean="0"/>
              <a:t>8-</a:t>
            </a:r>
            <a:fld id="{09A02BB9-3F86-4823-9A8F-6A16970CA7F2}" type="slidenum">
              <a:rPr lang="en-US" smtClean="0"/>
              <a:pPr/>
              <a:t>19</a:t>
            </a:fld>
            <a:endParaRPr lang="en-US" dirty="0"/>
          </a:p>
        </p:txBody>
      </p:sp>
    </p:spTree>
    <p:extLst>
      <p:ext uri="{BB962C8B-B14F-4D97-AF65-F5344CB8AC3E}">
        <p14:creationId xmlns:p14="http://schemas.microsoft.com/office/powerpoint/2010/main" xmlns="" val="3547651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Analyze – Steps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834979980"/>
              </p:ext>
            </p:extLst>
          </p:nvPr>
        </p:nvGraphicFramePr>
        <p:xfrm>
          <a:off x="457200" y="1905000"/>
          <a:ext cx="8229600"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63547" y="5172738"/>
            <a:ext cx="2200471" cy="1600438"/>
          </a:xfrm>
          <a:prstGeom prst="rect">
            <a:avLst/>
          </a:prstGeom>
          <a:noFill/>
        </p:spPr>
        <p:txBody>
          <a:bodyPr wrap="square" rtlCol="0">
            <a:spAutoFit/>
          </a:bodyPr>
          <a:lstStyle/>
          <a:p>
            <a:pPr marL="285750" indent="-285750">
              <a:buFont typeface="Arial"/>
              <a:buChar char="•"/>
            </a:pPr>
            <a:r>
              <a:rPr lang="en-US" sz="1400" dirty="0"/>
              <a:t>Root Cause Analysis</a:t>
            </a:r>
          </a:p>
          <a:p>
            <a:pPr marL="285750" indent="-285750">
              <a:buFont typeface="Arial"/>
              <a:buChar char="•"/>
            </a:pPr>
            <a:r>
              <a:rPr lang="en-US" sz="1400" dirty="0"/>
              <a:t>Common Mistakes in Root Cause Analysis</a:t>
            </a:r>
          </a:p>
          <a:p>
            <a:pPr marL="285750" indent="-285750">
              <a:buFont typeface="Arial"/>
              <a:buChar char="•"/>
            </a:pPr>
            <a:r>
              <a:rPr lang="en-US" sz="1400" dirty="0"/>
              <a:t>Types of Root Cause Analysis</a:t>
            </a:r>
          </a:p>
          <a:p>
            <a:pPr marL="285750" indent="-285750">
              <a:buFont typeface="Arial"/>
              <a:buChar char="•"/>
            </a:pPr>
            <a:r>
              <a:rPr lang="en-US" sz="1400" dirty="0"/>
              <a:t>Validation of Root Causes</a:t>
            </a:r>
          </a:p>
        </p:txBody>
      </p:sp>
      <p:sp>
        <p:nvSpPr>
          <p:cNvPr id="7" name="TextBox 6"/>
          <p:cNvSpPr txBox="1"/>
          <p:nvPr/>
        </p:nvSpPr>
        <p:spPr>
          <a:xfrm>
            <a:off x="3334815" y="5078274"/>
            <a:ext cx="2200471" cy="1815882"/>
          </a:xfrm>
          <a:prstGeom prst="rect">
            <a:avLst/>
          </a:prstGeom>
          <a:noFill/>
        </p:spPr>
        <p:txBody>
          <a:bodyPr wrap="square" rtlCol="0">
            <a:spAutoFit/>
          </a:bodyPr>
          <a:lstStyle/>
          <a:p>
            <a:pPr marL="285750" indent="-285750">
              <a:buFont typeface="Arial"/>
              <a:buChar char="•"/>
            </a:pPr>
            <a:r>
              <a:rPr lang="en-US" sz="1400" dirty="0"/>
              <a:t>Process Simplification</a:t>
            </a:r>
          </a:p>
          <a:p>
            <a:pPr marL="285750" indent="-285750">
              <a:buFont typeface="Arial"/>
              <a:buChar char="•"/>
            </a:pPr>
            <a:r>
              <a:rPr lang="en-US" sz="1400" dirty="0"/>
              <a:t>Visual Management</a:t>
            </a:r>
          </a:p>
          <a:p>
            <a:pPr marL="285750" indent="-285750">
              <a:buFont typeface="Arial"/>
              <a:buChar char="•"/>
            </a:pPr>
            <a:r>
              <a:rPr lang="en-US" sz="1400" dirty="0"/>
              <a:t>Good Housekeeping</a:t>
            </a:r>
          </a:p>
          <a:p>
            <a:pPr marL="285750" indent="-285750">
              <a:buFont typeface="Arial"/>
              <a:buChar char="•"/>
            </a:pPr>
            <a:r>
              <a:rPr lang="en-US" sz="1400" dirty="0"/>
              <a:t>Mistake Proofing</a:t>
            </a:r>
          </a:p>
          <a:p>
            <a:pPr marL="285750" indent="-285750">
              <a:buFont typeface="Arial"/>
              <a:buChar char="•"/>
            </a:pPr>
            <a:r>
              <a:rPr lang="en-US" sz="1400" dirty="0"/>
              <a:t>Idea Generation Technique</a:t>
            </a:r>
          </a:p>
          <a:p>
            <a:pPr marL="285750" indent="-285750">
              <a:buFont typeface="Arial"/>
              <a:buChar char="•"/>
            </a:pPr>
            <a:r>
              <a:rPr lang="en-US" sz="1400" dirty="0"/>
              <a:t>Future Process Map</a:t>
            </a:r>
          </a:p>
        </p:txBody>
      </p:sp>
      <p:sp>
        <p:nvSpPr>
          <p:cNvPr id="8" name="TextBox 7"/>
          <p:cNvSpPr txBox="1"/>
          <p:nvPr/>
        </p:nvSpPr>
        <p:spPr>
          <a:xfrm>
            <a:off x="6291164" y="5059615"/>
            <a:ext cx="2200471" cy="1169551"/>
          </a:xfrm>
          <a:prstGeom prst="rect">
            <a:avLst/>
          </a:prstGeom>
          <a:noFill/>
        </p:spPr>
        <p:txBody>
          <a:bodyPr wrap="square" rtlCol="0">
            <a:spAutoFit/>
          </a:bodyPr>
          <a:lstStyle/>
          <a:p>
            <a:pPr marL="285750" indent="-285750">
              <a:buFont typeface="Arial"/>
              <a:buChar char="•"/>
            </a:pPr>
            <a:r>
              <a:rPr lang="en-US" sz="1400" dirty="0"/>
              <a:t>Implementation Plan</a:t>
            </a:r>
          </a:p>
          <a:p>
            <a:pPr marL="285750" indent="-285750">
              <a:buFont typeface="Arial"/>
              <a:buChar char="•"/>
            </a:pPr>
            <a:r>
              <a:rPr lang="en-US" sz="1400" dirty="0"/>
              <a:t>Budget and Cost Management Plan</a:t>
            </a:r>
          </a:p>
          <a:p>
            <a:pPr marL="285750" indent="-285750">
              <a:buFont typeface="Arial"/>
              <a:buChar char="•"/>
            </a:pPr>
            <a:r>
              <a:rPr lang="en-US" sz="1400" dirty="0"/>
              <a:t>Resource Plan</a:t>
            </a:r>
          </a:p>
          <a:p>
            <a:pPr marL="285750" indent="-285750">
              <a:buFont typeface="Arial"/>
              <a:buChar char="•"/>
            </a:pPr>
            <a:r>
              <a:rPr lang="en-US" sz="1400" dirty="0"/>
              <a:t>Risk Management</a:t>
            </a:r>
          </a:p>
        </p:txBody>
      </p:sp>
      <p:sp>
        <p:nvSpPr>
          <p:cNvPr id="3" name="Slide Number Placeholder 2"/>
          <p:cNvSpPr>
            <a:spLocks noGrp="1"/>
          </p:cNvSpPr>
          <p:nvPr>
            <p:ph type="sldNum" sz="quarter" idx="12"/>
          </p:nvPr>
        </p:nvSpPr>
        <p:spPr/>
        <p:txBody>
          <a:bodyPr/>
          <a:lstStyle/>
          <a:p>
            <a:r>
              <a:rPr lang="en-US" smtClean="0"/>
              <a:t>8-</a:t>
            </a:r>
            <a:fld id="{09A02BB9-3F86-4823-9A8F-6A16970CA7F2}" type="slidenum">
              <a:rPr lang="en-US" smtClean="0"/>
              <a:pPr/>
              <a:t>2</a:t>
            </a:fld>
            <a:endParaRPr lang="en-US" dirty="0"/>
          </a:p>
        </p:txBody>
      </p:sp>
    </p:spTree>
    <p:extLst>
      <p:ext uri="{BB962C8B-B14F-4D97-AF65-F5344CB8AC3E}">
        <p14:creationId xmlns:p14="http://schemas.microsoft.com/office/powerpoint/2010/main" xmlns="" val="351280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RISK Management</a:t>
            </a:r>
            <a:endParaRPr lang="en-US" dirty="0"/>
          </a:p>
        </p:txBody>
      </p:sp>
      <p:sp>
        <p:nvSpPr>
          <p:cNvPr id="5" name="Text Placeholder 4"/>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20</a:t>
            </a:fld>
            <a:endParaRPr lang="en-US" dirty="0"/>
          </a:p>
        </p:txBody>
      </p:sp>
    </p:spTree>
    <p:extLst>
      <p:ext uri="{BB962C8B-B14F-4D97-AF65-F5344CB8AC3E}">
        <p14:creationId xmlns:p14="http://schemas.microsoft.com/office/powerpoint/2010/main" xmlns="" val="1025551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Risk Management</a:t>
            </a:r>
            <a:endParaRPr lang="en-US" dirty="0"/>
          </a:p>
        </p:txBody>
      </p:sp>
      <p:sp>
        <p:nvSpPr>
          <p:cNvPr id="5" name="Content Placeholder 4"/>
          <p:cNvSpPr>
            <a:spLocks noGrp="1"/>
          </p:cNvSpPr>
          <p:nvPr>
            <p:ph idx="1"/>
          </p:nvPr>
        </p:nvSpPr>
        <p:spPr/>
        <p:txBody>
          <a:bodyPr>
            <a:normAutofit/>
          </a:bodyPr>
          <a:lstStyle/>
          <a:p>
            <a:pPr marL="171450" indent="-171450">
              <a:buFont typeface="Arial"/>
              <a:buChar char="•"/>
            </a:pPr>
            <a:r>
              <a:rPr lang="en-US" dirty="0" smtClean="0"/>
              <a:t>Risk Identification </a:t>
            </a:r>
          </a:p>
          <a:p>
            <a:pPr marL="571500" lvl="1" indent="-171450">
              <a:buFont typeface="Arial"/>
              <a:buChar char="•"/>
            </a:pPr>
            <a:r>
              <a:rPr lang="en-US" dirty="0" smtClean="0"/>
              <a:t>Identify </a:t>
            </a:r>
            <a:r>
              <a:rPr lang="en-US" dirty="0"/>
              <a:t>potential problems of your </a:t>
            </a:r>
            <a:r>
              <a:rPr lang="en-US" dirty="0" smtClean="0"/>
              <a:t>solutions</a:t>
            </a:r>
            <a:endParaRPr lang="en-US" dirty="0"/>
          </a:p>
          <a:p>
            <a:pPr marL="171450" indent="-171450">
              <a:buFont typeface="Arial"/>
              <a:buChar char="•"/>
            </a:pPr>
            <a:r>
              <a:rPr lang="en-US" dirty="0" smtClean="0"/>
              <a:t>Risk Assessment </a:t>
            </a:r>
          </a:p>
          <a:p>
            <a:pPr marL="571500" lvl="1" indent="-171450">
              <a:buFont typeface="Arial"/>
              <a:buChar char="•"/>
            </a:pPr>
            <a:r>
              <a:rPr lang="en-US" dirty="0" smtClean="0"/>
              <a:t>Assess the likelihood or probability of occurring of the risks identified</a:t>
            </a:r>
          </a:p>
          <a:p>
            <a:pPr marL="571500" lvl="1" indent="-171450">
              <a:buFont typeface="Arial"/>
              <a:buChar char="•"/>
            </a:pPr>
            <a:r>
              <a:rPr lang="en-US" dirty="0" smtClean="0"/>
              <a:t>Assess the consequence, impact or severity of the risk event if it did occur </a:t>
            </a:r>
          </a:p>
          <a:p>
            <a:pPr marL="571500" lvl="1" indent="-171450">
              <a:buFont typeface="Arial"/>
              <a:buChar char="•"/>
            </a:pPr>
            <a:r>
              <a:rPr lang="en-US" dirty="0" smtClean="0"/>
              <a:t>Establish a risk score and ranking</a:t>
            </a:r>
          </a:p>
          <a:p>
            <a:pPr marL="571500" lvl="1" indent="-171450">
              <a:buFont typeface="Arial"/>
              <a:buChar char="•"/>
            </a:pPr>
            <a:endParaRPr lang="en-US" dirty="0"/>
          </a:p>
        </p:txBody>
      </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21</a:t>
            </a:fld>
            <a:endParaRPr lang="en-US" dirty="0"/>
          </a:p>
        </p:txBody>
      </p:sp>
    </p:spTree>
    <p:extLst>
      <p:ext uri="{BB962C8B-B14F-4D97-AF65-F5344CB8AC3E}">
        <p14:creationId xmlns:p14="http://schemas.microsoft.com/office/powerpoint/2010/main" xmlns="" val="795403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a:t>
            </a:r>
            <a:endParaRPr lang="en-US" dirty="0"/>
          </a:p>
        </p:txBody>
      </p:sp>
      <p:sp>
        <p:nvSpPr>
          <p:cNvPr id="3" name="Content Placeholder 2"/>
          <p:cNvSpPr>
            <a:spLocks noGrp="1"/>
          </p:cNvSpPr>
          <p:nvPr>
            <p:ph idx="1"/>
          </p:nvPr>
        </p:nvSpPr>
        <p:spPr/>
        <p:txBody>
          <a:bodyPr>
            <a:normAutofit/>
          </a:bodyPr>
          <a:lstStyle/>
          <a:p>
            <a:pPr marL="171450" indent="-171450">
              <a:buFont typeface="Arial"/>
              <a:buChar char="•"/>
            </a:pPr>
            <a:r>
              <a:rPr lang="en-US" dirty="0"/>
              <a:t>Risk Response Strategy</a:t>
            </a:r>
          </a:p>
          <a:p>
            <a:pPr marL="571500" lvl="1" indent="-171450">
              <a:buFont typeface="Arial"/>
              <a:buChar char="•"/>
            </a:pPr>
            <a:r>
              <a:rPr lang="en-US" dirty="0"/>
              <a:t>Determine the best strategy to implement for each risk</a:t>
            </a:r>
          </a:p>
          <a:p>
            <a:pPr marL="171450" indent="-171450">
              <a:buFont typeface="Arial"/>
              <a:buChar char="•"/>
            </a:pPr>
            <a:r>
              <a:rPr lang="en-US" dirty="0"/>
              <a:t>Risk Response Planning</a:t>
            </a:r>
          </a:p>
          <a:p>
            <a:pPr lvl="1"/>
            <a:r>
              <a:rPr lang="en-US" dirty="0"/>
              <a:t>developing an action plan or contingency plan for each </a:t>
            </a:r>
            <a:r>
              <a:rPr lang="en-US" dirty="0" smtClean="0"/>
              <a:t>risk</a:t>
            </a:r>
            <a:r>
              <a:rPr lang="en-US" dirty="0"/>
              <a:t>		</a:t>
            </a:r>
            <a:endParaRPr lang="en-US" dirty="0" smtClean="0"/>
          </a:p>
          <a:p>
            <a:pPr lvl="1"/>
            <a:r>
              <a:rPr lang="en-US" dirty="0" smtClean="0"/>
              <a:t>assigning </a:t>
            </a:r>
            <a:r>
              <a:rPr lang="en-US" dirty="0"/>
              <a:t>each risk to a person responsible for tracking and managing the </a:t>
            </a:r>
            <a:r>
              <a:rPr lang="en-US" dirty="0" smtClean="0"/>
              <a:t>risk</a:t>
            </a:r>
            <a:r>
              <a:rPr lang="en-US" dirty="0"/>
              <a:t>	</a:t>
            </a:r>
            <a:endParaRPr lang="en-US" dirty="0" smtClean="0"/>
          </a:p>
          <a:p>
            <a:pPr lvl="1"/>
            <a:r>
              <a:rPr lang="en-US" dirty="0" smtClean="0"/>
              <a:t>initiating </a:t>
            </a:r>
            <a:r>
              <a:rPr lang="en-US" dirty="0"/>
              <a:t>immediate action plan for risks of highest priority	</a:t>
            </a:r>
          </a:p>
          <a:p>
            <a:pPr lvl="1"/>
            <a:endParaRPr lang="en-US" dirty="0"/>
          </a:p>
        </p:txBody>
      </p:sp>
      <p:sp>
        <p:nvSpPr>
          <p:cNvPr id="4" name="Slide Number Placeholder 3"/>
          <p:cNvSpPr>
            <a:spLocks noGrp="1"/>
          </p:cNvSpPr>
          <p:nvPr>
            <p:ph type="sldNum" sz="quarter" idx="12"/>
          </p:nvPr>
        </p:nvSpPr>
        <p:spPr/>
        <p:txBody>
          <a:bodyPr/>
          <a:lstStyle/>
          <a:p>
            <a:r>
              <a:rPr lang="en-US" smtClean="0"/>
              <a:t>8-</a:t>
            </a:r>
            <a:fld id="{09A02BB9-3F86-4823-9A8F-6A16970CA7F2}" type="slidenum">
              <a:rPr lang="en-US" smtClean="0"/>
              <a:pPr/>
              <a:t>22</a:t>
            </a:fld>
            <a:endParaRPr lang="en-US" dirty="0"/>
          </a:p>
        </p:txBody>
      </p:sp>
    </p:spTree>
    <p:extLst>
      <p:ext uri="{BB962C8B-B14F-4D97-AF65-F5344CB8AC3E}">
        <p14:creationId xmlns:p14="http://schemas.microsoft.com/office/powerpoint/2010/main" xmlns="" val="1193931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2887"/>
            <a:ext cx="8686800" cy="1143000"/>
          </a:xfrm>
        </p:spPr>
        <p:txBody>
          <a:bodyPr/>
          <a:lstStyle/>
          <a:p>
            <a:r>
              <a:rPr lang="en-US" dirty="0" smtClean="0"/>
              <a:t>School System and Operational </a:t>
            </a:r>
            <a:r>
              <a:rPr lang="en-US" dirty="0"/>
              <a:t>Risks</a:t>
            </a:r>
          </a:p>
        </p:txBody>
      </p:sp>
      <p:sp>
        <p:nvSpPr>
          <p:cNvPr id="3" name="Content Placeholder 2"/>
          <p:cNvSpPr>
            <a:spLocks noGrp="1"/>
          </p:cNvSpPr>
          <p:nvPr>
            <p:ph idx="1"/>
          </p:nvPr>
        </p:nvSpPr>
        <p:spPr>
          <a:xfrm>
            <a:off x="457200" y="2068287"/>
            <a:ext cx="8229600" cy="4221163"/>
          </a:xfrm>
        </p:spPr>
        <p:txBody>
          <a:bodyPr>
            <a:normAutofit lnSpcReduction="10000"/>
          </a:bodyPr>
          <a:lstStyle/>
          <a:p>
            <a:pPr marL="292100" indent="-292100">
              <a:lnSpc>
                <a:spcPct val="110000"/>
              </a:lnSpc>
            </a:pPr>
            <a:r>
              <a:rPr lang="en-US" dirty="0"/>
              <a:t>School Risk Questions</a:t>
            </a:r>
            <a:r>
              <a:rPr lang="en-US" dirty="0" smtClean="0"/>
              <a:t>:</a:t>
            </a:r>
            <a:endParaRPr lang="en-US" sz="1400" dirty="0"/>
          </a:p>
          <a:p>
            <a:pPr lvl="1">
              <a:lnSpc>
                <a:spcPct val="110000"/>
              </a:lnSpc>
              <a:buClr>
                <a:schemeClr val="tx1"/>
              </a:buClr>
              <a:buSzPct val="75000"/>
            </a:pPr>
            <a:r>
              <a:rPr lang="en-US" dirty="0"/>
              <a:t>Major Increase in Costs/Budget needs?</a:t>
            </a:r>
          </a:p>
          <a:p>
            <a:pPr lvl="1">
              <a:lnSpc>
                <a:spcPct val="110000"/>
              </a:lnSpc>
              <a:buClr>
                <a:schemeClr val="tx1"/>
              </a:buClr>
              <a:buSzPct val="75000"/>
            </a:pPr>
            <a:r>
              <a:rPr lang="en-US" dirty="0"/>
              <a:t>Evolving Student and Community Requirements?</a:t>
            </a:r>
          </a:p>
          <a:p>
            <a:pPr lvl="1">
              <a:lnSpc>
                <a:spcPct val="110000"/>
              </a:lnSpc>
              <a:buClr>
                <a:schemeClr val="tx1"/>
              </a:buClr>
              <a:buSzPct val="75000"/>
            </a:pPr>
            <a:r>
              <a:rPr lang="en-US" dirty="0" smtClean="0"/>
              <a:t>Poor </a:t>
            </a:r>
            <a:r>
              <a:rPr lang="en-US" dirty="0"/>
              <a:t>School </a:t>
            </a:r>
            <a:r>
              <a:rPr lang="en-US" dirty="0" smtClean="0"/>
              <a:t>Performance?</a:t>
            </a:r>
            <a:endParaRPr lang="en-US" dirty="0"/>
          </a:p>
          <a:p>
            <a:pPr lvl="1">
              <a:lnSpc>
                <a:spcPct val="110000"/>
              </a:lnSpc>
              <a:buClr>
                <a:schemeClr val="tx1"/>
              </a:buClr>
              <a:buSzPct val="75000"/>
            </a:pPr>
            <a:r>
              <a:rPr lang="en-US" dirty="0"/>
              <a:t>Too long a time table for implementing school changes?</a:t>
            </a:r>
          </a:p>
          <a:p>
            <a:pPr lvl="1">
              <a:lnSpc>
                <a:spcPct val="110000"/>
              </a:lnSpc>
              <a:buClr>
                <a:schemeClr val="tx1"/>
              </a:buClr>
              <a:buSzPct val="75000"/>
            </a:pPr>
            <a:r>
              <a:rPr lang="en-US" dirty="0"/>
              <a:t>Critical Education System component?</a:t>
            </a:r>
          </a:p>
          <a:p>
            <a:pPr lvl="1">
              <a:lnSpc>
                <a:spcPct val="110000"/>
              </a:lnSpc>
              <a:buClr>
                <a:schemeClr val="tx1"/>
              </a:buClr>
              <a:buSzPct val="75000"/>
            </a:pPr>
            <a:r>
              <a:rPr lang="en-US" dirty="0"/>
              <a:t>Unclear Fundamental to School Strategy?</a:t>
            </a:r>
          </a:p>
          <a:p>
            <a:pPr lvl="1">
              <a:lnSpc>
                <a:spcPct val="110000"/>
              </a:lnSpc>
              <a:buClr>
                <a:schemeClr val="tx1"/>
              </a:buClr>
              <a:buSzPct val="75000"/>
            </a:pPr>
            <a:r>
              <a:rPr lang="en-US" dirty="0"/>
              <a:t>Readiness and Commitment of the School?</a:t>
            </a:r>
          </a:p>
          <a:p>
            <a:endParaRPr lang="en-US" dirty="0"/>
          </a:p>
        </p:txBody>
      </p:sp>
      <p:sp>
        <p:nvSpPr>
          <p:cNvPr id="4" name="Slide Number Placeholder 3"/>
          <p:cNvSpPr>
            <a:spLocks noGrp="1"/>
          </p:cNvSpPr>
          <p:nvPr>
            <p:ph type="sldNum" sz="quarter" idx="12"/>
          </p:nvPr>
        </p:nvSpPr>
        <p:spPr/>
        <p:txBody>
          <a:bodyPr/>
          <a:lstStyle/>
          <a:p>
            <a:r>
              <a:rPr lang="en-US" smtClean="0"/>
              <a:t>8-</a:t>
            </a:r>
            <a:fld id="{09A02BB9-3F86-4823-9A8F-6A16970CA7F2}" type="slidenum">
              <a:rPr lang="en-US" smtClean="0"/>
              <a:pPr/>
              <a:t>23</a:t>
            </a:fld>
            <a:endParaRPr lang="en-US" dirty="0"/>
          </a:p>
        </p:txBody>
      </p:sp>
    </p:spTree>
    <p:extLst>
      <p:ext uri="{BB962C8B-B14F-4D97-AF65-F5344CB8AC3E}">
        <p14:creationId xmlns:p14="http://schemas.microsoft.com/office/powerpoint/2010/main" xmlns="" val="49815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09600"/>
            <a:ext cx="8414657" cy="1143000"/>
          </a:xfrm>
        </p:spPr>
        <p:txBody>
          <a:bodyPr/>
          <a:lstStyle/>
          <a:p>
            <a:r>
              <a:rPr lang="en-US" dirty="0" smtClean="0"/>
              <a:t>Project </a:t>
            </a:r>
            <a:r>
              <a:rPr lang="en-US" dirty="0"/>
              <a:t>Planning Risks</a:t>
            </a:r>
          </a:p>
        </p:txBody>
      </p:sp>
      <p:sp>
        <p:nvSpPr>
          <p:cNvPr id="3" name="Content Placeholder 2"/>
          <p:cNvSpPr>
            <a:spLocks noGrp="1"/>
          </p:cNvSpPr>
          <p:nvPr>
            <p:ph idx="1"/>
          </p:nvPr>
        </p:nvSpPr>
        <p:spPr>
          <a:xfrm>
            <a:off x="457200" y="1552253"/>
            <a:ext cx="8229600" cy="4221163"/>
          </a:xfrm>
        </p:spPr>
        <p:txBody>
          <a:bodyPr>
            <a:normAutofit/>
          </a:bodyPr>
          <a:lstStyle/>
          <a:p>
            <a:pPr>
              <a:spcAft>
                <a:spcPct val="20000"/>
              </a:spcAft>
              <a:buClr>
                <a:schemeClr val="tx1"/>
              </a:buClr>
            </a:pPr>
            <a:r>
              <a:rPr lang="en-US" dirty="0" smtClean="0"/>
              <a:t>Complex </a:t>
            </a:r>
            <a:r>
              <a:rPr lang="en-US" dirty="0"/>
              <a:t>t</a:t>
            </a:r>
            <a:r>
              <a:rPr lang="en-US" dirty="0" smtClean="0"/>
              <a:t>ask dependencies</a:t>
            </a:r>
            <a:r>
              <a:rPr lang="en-US" dirty="0"/>
              <a:t>?</a:t>
            </a:r>
          </a:p>
          <a:p>
            <a:pPr>
              <a:spcAft>
                <a:spcPct val="20000"/>
              </a:spcAft>
              <a:buClr>
                <a:schemeClr val="tx1"/>
              </a:buClr>
            </a:pPr>
            <a:r>
              <a:rPr lang="en-US" dirty="0"/>
              <a:t>Critical </a:t>
            </a:r>
            <a:r>
              <a:rPr lang="en-US" dirty="0" smtClean="0"/>
              <a:t>implementation date</a:t>
            </a:r>
            <a:r>
              <a:rPr lang="en-US" dirty="0"/>
              <a:t>?</a:t>
            </a:r>
          </a:p>
          <a:p>
            <a:pPr>
              <a:spcAft>
                <a:spcPct val="20000"/>
              </a:spcAft>
              <a:buClr>
                <a:schemeClr val="tx1"/>
              </a:buClr>
            </a:pPr>
            <a:r>
              <a:rPr lang="en-US" dirty="0"/>
              <a:t>Informal Project Control Procedures?</a:t>
            </a:r>
          </a:p>
          <a:p>
            <a:pPr>
              <a:spcAft>
                <a:spcPct val="20000"/>
              </a:spcAft>
              <a:buClr>
                <a:schemeClr val="tx1"/>
              </a:buClr>
            </a:pPr>
            <a:r>
              <a:rPr lang="en-US" dirty="0" smtClean="0"/>
              <a:t>Unrealistic implementation target dates</a:t>
            </a:r>
            <a:r>
              <a:rPr lang="en-US" dirty="0"/>
              <a:t>?</a:t>
            </a:r>
          </a:p>
          <a:p>
            <a:pPr>
              <a:spcAft>
                <a:spcPct val="20000"/>
              </a:spcAft>
              <a:buClr>
                <a:schemeClr val="tx1"/>
              </a:buClr>
            </a:pPr>
            <a:r>
              <a:rPr lang="en-US" dirty="0"/>
              <a:t>Low </a:t>
            </a:r>
            <a:r>
              <a:rPr lang="en-US" dirty="0" smtClean="0"/>
              <a:t>commitment by team and stakeholders?</a:t>
            </a:r>
            <a:endParaRPr lang="en-US" dirty="0"/>
          </a:p>
          <a:p>
            <a:pPr>
              <a:spcAft>
                <a:spcPct val="20000"/>
              </a:spcAft>
              <a:buClr>
                <a:schemeClr val="tx1"/>
              </a:buClr>
            </a:pPr>
            <a:r>
              <a:rPr lang="en-US" dirty="0" smtClean="0"/>
              <a:t>Resources not available for during implementation?</a:t>
            </a:r>
            <a:endParaRPr lang="en-US" dirty="0"/>
          </a:p>
        </p:txBody>
      </p:sp>
      <p:sp>
        <p:nvSpPr>
          <p:cNvPr id="4" name="Slide Number Placeholder 3"/>
          <p:cNvSpPr>
            <a:spLocks noGrp="1"/>
          </p:cNvSpPr>
          <p:nvPr>
            <p:ph type="sldNum" sz="quarter" idx="12"/>
          </p:nvPr>
        </p:nvSpPr>
        <p:spPr/>
        <p:txBody>
          <a:bodyPr/>
          <a:lstStyle/>
          <a:p>
            <a:r>
              <a:rPr lang="en-US" smtClean="0"/>
              <a:t>8-</a:t>
            </a:r>
            <a:fld id="{09A02BB9-3F86-4823-9A8F-6A16970CA7F2}" type="slidenum">
              <a:rPr lang="en-US" smtClean="0"/>
              <a:pPr/>
              <a:t>24</a:t>
            </a:fld>
            <a:endParaRPr lang="en-US" dirty="0"/>
          </a:p>
        </p:txBody>
      </p:sp>
    </p:spTree>
    <p:extLst>
      <p:ext uri="{BB962C8B-B14F-4D97-AF65-F5344CB8AC3E}">
        <p14:creationId xmlns:p14="http://schemas.microsoft.com/office/powerpoint/2010/main" xmlns="" val="7437678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8458"/>
            <a:ext cx="8686800" cy="1143000"/>
          </a:xfrm>
        </p:spPr>
        <p:txBody>
          <a:bodyPr/>
          <a:lstStyle/>
          <a:p>
            <a:r>
              <a:rPr lang="en-US" dirty="0" smtClean="0"/>
              <a:t>School </a:t>
            </a:r>
            <a:r>
              <a:rPr lang="en-US" dirty="0"/>
              <a:t>and Stakeholder Risks</a:t>
            </a:r>
          </a:p>
        </p:txBody>
      </p:sp>
      <p:sp>
        <p:nvSpPr>
          <p:cNvPr id="3" name="Content Placeholder 2"/>
          <p:cNvSpPr>
            <a:spLocks noGrp="1"/>
          </p:cNvSpPr>
          <p:nvPr>
            <p:ph idx="1"/>
          </p:nvPr>
        </p:nvSpPr>
        <p:spPr>
          <a:xfrm>
            <a:off x="457200" y="2013858"/>
            <a:ext cx="8229600" cy="4491489"/>
          </a:xfrm>
        </p:spPr>
        <p:txBody>
          <a:bodyPr>
            <a:noAutofit/>
          </a:bodyPr>
          <a:lstStyle/>
          <a:p>
            <a:pPr>
              <a:spcAft>
                <a:spcPct val="20000"/>
              </a:spcAft>
              <a:buClr>
                <a:schemeClr val="tx1"/>
              </a:buClr>
              <a:buSzPct val="75000"/>
            </a:pPr>
            <a:r>
              <a:rPr lang="en-US" dirty="0" smtClean="0"/>
              <a:t>Unrealistic expectations </a:t>
            </a:r>
            <a:r>
              <a:rPr lang="en-US" dirty="0"/>
              <a:t>by </a:t>
            </a:r>
            <a:r>
              <a:rPr lang="en-US" dirty="0" smtClean="0"/>
              <a:t>regional office, students, parents, teachers, administrators, </a:t>
            </a:r>
            <a:r>
              <a:rPr lang="en-US" dirty="0" err="1" smtClean="0"/>
              <a:t>etc</a:t>
            </a:r>
            <a:endParaRPr lang="en-US" dirty="0" smtClean="0"/>
          </a:p>
          <a:p>
            <a:pPr>
              <a:spcAft>
                <a:spcPct val="20000"/>
              </a:spcAft>
              <a:buClr>
                <a:schemeClr val="tx1"/>
              </a:buClr>
              <a:buSzPct val="75000"/>
            </a:pPr>
            <a:r>
              <a:rPr lang="en-US" dirty="0" smtClean="0"/>
              <a:t>Significant physical and cultural changes needed by the school?</a:t>
            </a:r>
            <a:endParaRPr lang="en-US" dirty="0"/>
          </a:p>
          <a:p>
            <a:pPr>
              <a:spcAft>
                <a:spcPct val="20000"/>
              </a:spcAft>
              <a:buClr>
                <a:schemeClr val="tx1"/>
              </a:buClr>
              <a:buSzPct val="75000"/>
            </a:pPr>
            <a:r>
              <a:rPr lang="en-US" dirty="0"/>
              <a:t>Resistance to </a:t>
            </a:r>
            <a:r>
              <a:rPr lang="en-US" dirty="0" smtClean="0"/>
              <a:t>change by the school and its stakeholders?</a:t>
            </a:r>
            <a:endParaRPr lang="en-US" dirty="0"/>
          </a:p>
          <a:p>
            <a:pPr>
              <a:spcAft>
                <a:spcPct val="20000"/>
              </a:spcAft>
              <a:buClr>
                <a:schemeClr val="tx1"/>
              </a:buClr>
              <a:buSzPct val="75000"/>
            </a:pPr>
            <a:r>
              <a:rPr lang="en-US" dirty="0"/>
              <a:t>Extensive </a:t>
            </a:r>
            <a:r>
              <a:rPr lang="en-US" dirty="0" smtClean="0"/>
              <a:t>training and education of school stakeholders?</a:t>
            </a:r>
            <a:endParaRPr lang="en-US" dirty="0"/>
          </a:p>
          <a:p>
            <a:endParaRPr lang="en-US" dirty="0"/>
          </a:p>
        </p:txBody>
      </p:sp>
      <p:sp>
        <p:nvSpPr>
          <p:cNvPr id="4" name="Slide Number Placeholder 3"/>
          <p:cNvSpPr>
            <a:spLocks noGrp="1"/>
          </p:cNvSpPr>
          <p:nvPr>
            <p:ph type="sldNum" sz="quarter" idx="12"/>
          </p:nvPr>
        </p:nvSpPr>
        <p:spPr/>
        <p:txBody>
          <a:bodyPr/>
          <a:lstStyle/>
          <a:p>
            <a:r>
              <a:rPr lang="en-US" smtClean="0"/>
              <a:t>8-</a:t>
            </a:r>
            <a:fld id="{09A02BB9-3F86-4823-9A8F-6A16970CA7F2}" type="slidenum">
              <a:rPr lang="en-US" smtClean="0"/>
              <a:pPr/>
              <a:t>25</a:t>
            </a:fld>
            <a:endParaRPr lang="en-US" dirty="0"/>
          </a:p>
        </p:txBody>
      </p:sp>
    </p:spTree>
    <p:extLst>
      <p:ext uri="{BB962C8B-B14F-4D97-AF65-F5344CB8AC3E}">
        <p14:creationId xmlns:p14="http://schemas.microsoft.com/office/powerpoint/2010/main" xmlns="" val="22560449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School External Risk</a:t>
            </a:r>
            <a:endParaRPr lang="en-US" dirty="0"/>
          </a:p>
        </p:txBody>
      </p:sp>
      <p:sp>
        <p:nvSpPr>
          <p:cNvPr id="3" name="Content Placeholder 2"/>
          <p:cNvSpPr>
            <a:spLocks noGrp="1"/>
          </p:cNvSpPr>
          <p:nvPr>
            <p:ph idx="1"/>
          </p:nvPr>
        </p:nvSpPr>
        <p:spPr/>
        <p:txBody>
          <a:bodyPr>
            <a:normAutofit/>
          </a:bodyPr>
          <a:lstStyle/>
          <a:p>
            <a:pPr>
              <a:spcAft>
                <a:spcPct val="20000"/>
              </a:spcAft>
              <a:buClr>
                <a:schemeClr val="tx1"/>
              </a:buClr>
              <a:buSzPct val="75000"/>
            </a:pPr>
            <a:r>
              <a:rPr lang="en-US" sz="3200" dirty="0"/>
              <a:t>Poor supplier </a:t>
            </a:r>
            <a:r>
              <a:rPr lang="en-US" sz="3200" dirty="0" smtClean="0"/>
              <a:t>support</a:t>
            </a:r>
            <a:r>
              <a:rPr lang="en-US" sz="3200" dirty="0"/>
              <a:t>?</a:t>
            </a:r>
          </a:p>
          <a:p>
            <a:pPr>
              <a:spcAft>
                <a:spcPct val="20000"/>
              </a:spcAft>
              <a:buClr>
                <a:schemeClr val="tx1"/>
              </a:buClr>
              <a:buSzPct val="75000"/>
            </a:pPr>
            <a:r>
              <a:rPr lang="en-US" sz="3200" dirty="0"/>
              <a:t>Project critically dependent outside of School control?</a:t>
            </a:r>
          </a:p>
          <a:p>
            <a:pPr>
              <a:spcAft>
                <a:spcPct val="20000"/>
              </a:spcAft>
              <a:buClr>
                <a:schemeClr val="tx1"/>
              </a:buClr>
              <a:buSzPct val="75000"/>
            </a:pPr>
            <a:r>
              <a:rPr lang="en-US" sz="3200" dirty="0"/>
              <a:t>Other projects can impact the school initiative?</a:t>
            </a:r>
          </a:p>
          <a:p>
            <a:pPr>
              <a:spcAft>
                <a:spcPct val="20000"/>
              </a:spcAft>
              <a:buClr>
                <a:schemeClr val="tx1"/>
              </a:buClr>
              <a:buSzPct val="75000"/>
            </a:pPr>
            <a:r>
              <a:rPr lang="en-US" sz="3200" dirty="0"/>
              <a:t>Overlapping with other school projects?</a:t>
            </a:r>
          </a:p>
          <a:p>
            <a:endParaRPr lang="en-US" sz="3200" dirty="0"/>
          </a:p>
        </p:txBody>
      </p:sp>
      <p:sp>
        <p:nvSpPr>
          <p:cNvPr id="4" name="Slide Number Placeholder 3"/>
          <p:cNvSpPr>
            <a:spLocks noGrp="1"/>
          </p:cNvSpPr>
          <p:nvPr>
            <p:ph type="sldNum" sz="quarter" idx="12"/>
          </p:nvPr>
        </p:nvSpPr>
        <p:spPr/>
        <p:txBody>
          <a:bodyPr/>
          <a:lstStyle/>
          <a:p>
            <a:r>
              <a:rPr lang="en-US" smtClean="0"/>
              <a:t>8-</a:t>
            </a:r>
            <a:fld id="{09A02BB9-3F86-4823-9A8F-6A16970CA7F2}" type="slidenum">
              <a:rPr lang="en-US" smtClean="0"/>
              <a:pPr/>
              <a:t>26</a:t>
            </a:fld>
            <a:endParaRPr lang="en-US" dirty="0"/>
          </a:p>
        </p:txBody>
      </p:sp>
    </p:spTree>
    <p:extLst>
      <p:ext uri="{BB962C8B-B14F-4D97-AF65-F5344CB8AC3E}">
        <p14:creationId xmlns:p14="http://schemas.microsoft.com/office/powerpoint/2010/main" xmlns="" val="20123852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46" name="Rectangle 22"/>
          <p:cNvSpPr>
            <a:spLocks noGrp="1" noChangeArrowheads="1"/>
          </p:cNvSpPr>
          <p:nvPr>
            <p:ph type="title"/>
          </p:nvPr>
        </p:nvSpPr>
        <p:spPr>
          <a:xfrm>
            <a:off x="457200" y="783774"/>
            <a:ext cx="8229600" cy="457200"/>
          </a:xfrm>
        </p:spPr>
        <p:txBody>
          <a:bodyPr>
            <a:normAutofit fontScale="90000"/>
          </a:bodyPr>
          <a:lstStyle/>
          <a:p>
            <a:r>
              <a:rPr lang="en-US" sz="4000" dirty="0" smtClean="0"/>
              <a:t>Risk </a:t>
            </a:r>
            <a:r>
              <a:rPr lang="en-US" sz="4000" dirty="0"/>
              <a:t>Management</a:t>
            </a:r>
          </a:p>
        </p:txBody>
      </p:sp>
      <p:grpSp>
        <p:nvGrpSpPr>
          <p:cNvPr id="922626" name="Group 2"/>
          <p:cNvGrpSpPr>
            <a:grpSpLocks/>
          </p:cNvGrpSpPr>
          <p:nvPr/>
        </p:nvGrpSpPr>
        <p:grpSpPr bwMode="auto">
          <a:xfrm>
            <a:off x="6616700" y="2078816"/>
            <a:ext cx="744538" cy="2535238"/>
            <a:chOff x="3992" y="2039"/>
            <a:chExt cx="469" cy="1597"/>
          </a:xfrm>
        </p:grpSpPr>
        <p:grpSp>
          <p:nvGrpSpPr>
            <p:cNvPr id="922627" name="Group 3"/>
            <p:cNvGrpSpPr>
              <a:grpSpLocks/>
            </p:cNvGrpSpPr>
            <p:nvPr/>
          </p:nvGrpSpPr>
          <p:grpSpPr bwMode="auto">
            <a:xfrm>
              <a:off x="4005" y="2733"/>
              <a:ext cx="449" cy="903"/>
              <a:chOff x="4005" y="2733"/>
              <a:chExt cx="449" cy="903"/>
            </a:xfrm>
          </p:grpSpPr>
          <p:sp>
            <p:nvSpPr>
              <p:cNvPr id="922628" name="Line 4"/>
              <p:cNvSpPr>
                <a:spLocks noChangeShapeType="1"/>
              </p:cNvSpPr>
              <p:nvPr/>
            </p:nvSpPr>
            <p:spPr bwMode="auto">
              <a:xfrm>
                <a:off x="4005" y="3636"/>
                <a:ext cx="449"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2629" name="Line 5"/>
              <p:cNvSpPr>
                <a:spLocks noChangeShapeType="1"/>
              </p:cNvSpPr>
              <p:nvPr/>
            </p:nvSpPr>
            <p:spPr bwMode="auto">
              <a:xfrm>
                <a:off x="4229" y="2733"/>
                <a:ext cx="0" cy="89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aphicFrame>
          <p:nvGraphicFramePr>
            <p:cNvPr id="922630" name="Object 6"/>
            <p:cNvGraphicFramePr>
              <a:graphicFrameLocks noChangeAspect="1"/>
            </p:cNvGraphicFramePr>
            <p:nvPr/>
          </p:nvGraphicFramePr>
          <p:xfrm>
            <a:off x="3992" y="2039"/>
            <a:ext cx="469" cy="1256"/>
          </p:xfrm>
          <a:graphic>
            <a:graphicData uri="http://schemas.openxmlformats.org/presentationml/2006/ole">
              <p:oleObj spid="_x0000_s1135" name="VISIO" r:id="rId4" imgW="1497960" imgH="5355000" progId="">
                <p:embed/>
              </p:oleObj>
            </a:graphicData>
          </a:graphic>
        </p:graphicFrame>
      </p:grpSp>
      <p:sp>
        <p:nvSpPr>
          <p:cNvPr id="922631" name="Rectangle 7"/>
          <p:cNvSpPr>
            <a:spLocks noChangeArrowheads="1"/>
          </p:cNvSpPr>
          <p:nvPr/>
        </p:nvSpPr>
        <p:spPr bwMode="auto">
          <a:xfrm>
            <a:off x="2351088" y="2801129"/>
            <a:ext cx="14287" cy="11112"/>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32" name="Rectangle 8"/>
          <p:cNvSpPr>
            <a:spLocks noChangeArrowheads="1"/>
          </p:cNvSpPr>
          <p:nvPr/>
        </p:nvSpPr>
        <p:spPr bwMode="auto">
          <a:xfrm>
            <a:off x="2365375" y="2801129"/>
            <a:ext cx="1419225" cy="11112"/>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33" name="Rectangle 9"/>
          <p:cNvSpPr>
            <a:spLocks noChangeArrowheads="1"/>
          </p:cNvSpPr>
          <p:nvPr/>
        </p:nvSpPr>
        <p:spPr bwMode="auto">
          <a:xfrm>
            <a:off x="3784600" y="2801129"/>
            <a:ext cx="9525" cy="11112"/>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34" name="Rectangle 10"/>
          <p:cNvSpPr>
            <a:spLocks noChangeArrowheads="1"/>
          </p:cNvSpPr>
          <p:nvPr/>
        </p:nvSpPr>
        <p:spPr bwMode="auto">
          <a:xfrm>
            <a:off x="3794125" y="2801129"/>
            <a:ext cx="1295400" cy="11112"/>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35" name="Rectangle 11"/>
          <p:cNvSpPr>
            <a:spLocks noChangeArrowheads="1"/>
          </p:cNvSpPr>
          <p:nvPr/>
        </p:nvSpPr>
        <p:spPr bwMode="auto">
          <a:xfrm>
            <a:off x="5089525" y="2801129"/>
            <a:ext cx="11113" cy="11112"/>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36" name="Rectangle 12"/>
          <p:cNvSpPr>
            <a:spLocks noChangeArrowheads="1"/>
          </p:cNvSpPr>
          <p:nvPr/>
        </p:nvSpPr>
        <p:spPr bwMode="auto">
          <a:xfrm>
            <a:off x="5100638" y="2801129"/>
            <a:ext cx="1290637" cy="11112"/>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37" name="Rectangle 13"/>
          <p:cNvSpPr>
            <a:spLocks noChangeArrowheads="1"/>
          </p:cNvSpPr>
          <p:nvPr/>
        </p:nvSpPr>
        <p:spPr bwMode="auto">
          <a:xfrm>
            <a:off x="6391275" y="2801129"/>
            <a:ext cx="14288" cy="11112"/>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38" name="Rectangle 14"/>
          <p:cNvSpPr>
            <a:spLocks noChangeArrowheads="1"/>
          </p:cNvSpPr>
          <p:nvPr/>
        </p:nvSpPr>
        <p:spPr bwMode="auto">
          <a:xfrm>
            <a:off x="2351088" y="3679016"/>
            <a:ext cx="14287" cy="952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39" name="Rectangle 15"/>
          <p:cNvSpPr>
            <a:spLocks noChangeArrowheads="1"/>
          </p:cNvSpPr>
          <p:nvPr/>
        </p:nvSpPr>
        <p:spPr bwMode="auto">
          <a:xfrm>
            <a:off x="2365375" y="3679016"/>
            <a:ext cx="1419225" cy="952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40" name="Rectangle 16"/>
          <p:cNvSpPr>
            <a:spLocks noChangeArrowheads="1"/>
          </p:cNvSpPr>
          <p:nvPr/>
        </p:nvSpPr>
        <p:spPr bwMode="auto">
          <a:xfrm>
            <a:off x="3784600" y="3679016"/>
            <a:ext cx="9525" cy="952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41" name="Rectangle 17"/>
          <p:cNvSpPr>
            <a:spLocks noChangeArrowheads="1"/>
          </p:cNvSpPr>
          <p:nvPr/>
        </p:nvSpPr>
        <p:spPr bwMode="auto">
          <a:xfrm>
            <a:off x="3794125" y="3679016"/>
            <a:ext cx="1295400" cy="952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42" name="Rectangle 18"/>
          <p:cNvSpPr>
            <a:spLocks noChangeArrowheads="1"/>
          </p:cNvSpPr>
          <p:nvPr/>
        </p:nvSpPr>
        <p:spPr bwMode="auto">
          <a:xfrm>
            <a:off x="5089525" y="3679016"/>
            <a:ext cx="11113" cy="952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43" name="Rectangle 19"/>
          <p:cNvSpPr>
            <a:spLocks noChangeArrowheads="1"/>
          </p:cNvSpPr>
          <p:nvPr/>
        </p:nvSpPr>
        <p:spPr bwMode="auto">
          <a:xfrm>
            <a:off x="5100638" y="3679016"/>
            <a:ext cx="1290637" cy="952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44" name="Rectangle 20"/>
          <p:cNvSpPr>
            <a:spLocks noChangeArrowheads="1"/>
          </p:cNvSpPr>
          <p:nvPr/>
        </p:nvSpPr>
        <p:spPr bwMode="auto">
          <a:xfrm>
            <a:off x="6391275" y="3679016"/>
            <a:ext cx="14288" cy="952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45" name="Text Box 21"/>
          <p:cNvSpPr txBox="1">
            <a:spLocks noChangeArrowheads="1"/>
          </p:cNvSpPr>
          <p:nvPr/>
        </p:nvSpPr>
        <p:spPr bwMode="auto">
          <a:xfrm>
            <a:off x="1643063" y="4544204"/>
            <a:ext cx="5507037"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r>
              <a:rPr lang="en-US" sz="1600" b="1">
                <a:latin typeface="Times New Roman" charset="0"/>
              </a:rPr>
              <a:t>Low               Medium                High</a:t>
            </a:r>
          </a:p>
        </p:txBody>
      </p:sp>
      <p:grpSp>
        <p:nvGrpSpPr>
          <p:cNvPr id="922648" name="Group 24"/>
          <p:cNvGrpSpPr>
            <a:grpSpLocks/>
          </p:cNvGrpSpPr>
          <p:nvPr/>
        </p:nvGrpSpPr>
        <p:grpSpPr bwMode="auto">
          <a:xfrm>
            <a:off x="1535113" y="1929591"/>
            <a:ext cx="4870450" cy="3119438"/>
            <a:chOff x="1064" y="2112"/>
            <a:chExt cx="3375" cy="1965"/>
          </a:xfrm>
        </p:grpSpPr>
        <p:sp>
          <p:nvSpPr>
            <p:cNvPr id="922649" name="Rectangle 25"/>
            <p:cNvSpPr>
              <a:spLocks noChangeArrowheads="1"/>
            </p:cNvSpPr>
            <p:nvPr/>
          </p:nvSpPr>
          <p:spPr bwMode="auto">
            <a:xfrm>
              <a:off x="1674" y="2206"/>
              <a:ext cx="728"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Yellow light:</a:t>
              </a:r>
              <a:endParaRPr lang="en-US" sz="1400" b="1">
                <a:latin typeface="Times New Roman" charset="0"/>
              </a:endParaRPr>
            </a:p>
          </p:txBody>
        </p:sp>
        <p:sp>
          <p:nvSpPr>
            <p:cNvPr id="922650" name="Rectangle 26"/>
            <p:cNvSpPr>
              <a:spLocks noChangeArrowheads="1"/>
            </p:cNvSpPr>
            <p:nvPr/>
          </p:nvSpPr>
          <p:spPr bwMode="auto">
            <a:xfrm>
              <a:off x="1674" y="2331"/>
              <a:ext cx="741"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Proceed with</a:t>
              </a:r>
              <a:endParaRPr lang="en-US" sz="1400" b="1">
                <a:latin typeface="Times New Roman" charset="0"/>
              </a:endParaRPr>
            </a:p>
          </p:txBody>
        </p:sp>
        <p:sp>
          <p:nvSpPr>
            <p:cNvPr id="922651" name="Rectangle 27"/>
            <p:cNvSpPr>
              <a:spLocks noChangeArrowheads="1"/>
            </p:cNvSpPr>
            <p:nvPr/>
          </p:nvSpPr>
          <p:spPr bwMode="auto">
            <a:xfrm>
              <a:off x="1674" y="2455"/>
              <a:ext cx="443"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caution</a:t>
              </a:r>
              <a:endParaRPr lang="en-US" sz="1400" b="1">
                <a:latin typeface="Times New Roman" charset="0"/>
              </a:endParaRPr>
            </a:p>
          </p:txBody>
        </p:sp>
        <p:sp>
          <p:nvSpPr>
            <p:cNvPr id="922652" name="Rectangle 28"/>
            <p:cNvSpPr>
              <a:spLocks noChangeArrowheads="1"/>
            </p:cNvSpPr>
            <p:nvPr/>
          </p:nvSpPr>
          <p:spPr bwMode="auto">
            <a:xfrm>
              <a:off x="2666" y="2206"/>
              <a:ext cx="577"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Red light:</a:t>
              </a:r>
              <a:endParaRPr lang="en-US" sz="1400" b="1">
                <a:latin typeface="Times New Roman" charset="0"/>
              </a:endParaRPr>
            </a:p>
          </p:txBody>
        </p:sp>
        <p:sp>
          <p:nvSpPr>
            <p:cNvPr id="922653" name="Rectangle 29"/>
            <p:cNvSpPr>
              <a:spLocks noChangeArrowheads="1"/>
            </p:cNvSpPr>
            <p:nvPr/>
          </p:nvSpPr>
          <p:spPr bwMode="auto">
            <a:xfrm>
              <a:off x="2666" y="2331"/>
              <a:ext cx="850"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Address before</a:t>
              </a:r>
              <a:endParaRPr lang="en-US" sz="1400" b="1">
                <a:latin typeface="Times New Roman" charset="0"/>
              </a:endParaRPr>
            </a:p>
          </p:txBody>
        </p:sp>
        <p:sp>
          <p:nvSpPr>
            <p:cNvPr id="922654" name="Rectangle 30"/>
            <p:cNvSpPr>
              <a:spLocks noChangeArrowheads="1"/>
            </p:cNvSpPr>
            <p:nvPr/>
          </p:nvSpPr>
          <p:spPr bwMode="auto">
            <a:xfrm>
              <a:off x="2666" y="2455"/>
              <a:ext cx="63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proceeding</a:t>
              </a:r>
              <a:endParaRPr lang="en-US" sz="1400" b="1">
                <a:latin typeface="Times New Roman" charset="0"/>
              </a:endParaRPr>
            </a:p>
          </p:txBody>
        </p:sp>
        <p:sp>
          <p:nvSpPr>
            <p:cNvPr id="922655" name="Rectangle 31"/>
            <p:cNvSpPr>
              <a:spLocks noChangeArrowheads="1"/>
            </p:cNvSpPr>
            <p:nvPr/>
          </p:nvSpPr>
          <p:spPr bwMode="auto">
            <a:xfrm>
              <a:off x="3570" y="2206"/>
              <a:ext cx="577"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Red light:</a:t>
              </a:r>
              <a:endParaRPr lang="en-US" sz="1400" b="1">
                <a:latin typeface="Times New Roman" charset="0"/>
              </a:endParaRPr>
            </a:p>
          </p:txBody>
        </p:sp>
        <p:sp>
          <p:nvSpPr>
            <p:cNvPr id="922656" name="Rectangle 32"/>
            <p:cNvSpPr>
              <a:spLocks noChangeArrowheads="1"/>
            </p:cNvSpPr>
            <p:nvPr/>
          </p:nvSpPr>
          <p:spPr bwMode="auto">
            <a:xfrm>
              <a:off x="3570" y="2331"/>
              <a:ext cx="861"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Do not Proceed</a:t>
              </a:r>
              <a:endParaRPr lang="en-US" sz="1400" b="1">
                <a:latin typeface="Times New Roman" charset="0"/>
              </a:endParaRPr>
            </a:p>
          </p:txBody>
        </p:sp>
        <p:sp>
          <p:nvSpPr>
            <p:cNvPr id="922657" name="Rectangle 33"/>
            <p:cNvSpPr>
              <a:spLocks noChangeArrowheads="1"/>
            </p:cNvSpPr>
            <p:nvPr/>
          </p:nvSpPr>
          <p:spPr bwMode="auto">
            <a:xfrm>
              <a:off x="1629" y="2112"/>
              <a:ext cx="10" cy="11"/>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58" name="Line 34"/>
            <p:cNvSpPr>
              <a:spLocks noChangeShapeType="1"/>
            </p:cNvSpPr>
            <p:nvPr/>
          </p:nvSpPr>
          <p:spPr bwMode="auto">
            <a:xfrm>
              <a:off x="1629" y="2112"/>
              <a:ext cx="1" cy="1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59" name="Rectangle 35"/>
            <p:cNvSpPr>
              <a:spLocks noChangeArrowheads="1"/>
            </p:cNvSpPr>
            <p:nvPr/>
          </p:nvSpPr>
          <p:spPr bwMode="auto">
            <a:xfrm>
              <a:off x="1629" y="2112"/>
              <a:ext cx="10"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60" name="Line 36"/>
            <p:cNvSpPr>
              <a:spLocks noChangeShapeType="1"/>
            </p:cNvSpPr>
            <p:nvPr/>
          </p:nvSpPr>
          <p:spPr bwMode="auto">
            <a:xfrm>
              <a:off x="1629" y="2112"/>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61" name="Line 37"/>
            <p:cNvSpPr>
              <a:spLocks noChangeShapeType="1"/>
            </p:cNvSpPr>
            <p:nvPr/>
          </p:nvSpPr>
          <p:spPr bwMode="auto">
            <a:xfrm>
              <a:off x="1629" y="2112"/>
              <a:ext cx="1" cy="1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62" name="Rectangle 38"/>
            <p:cNvSpPr>
              <a:spLocks noChangeArrowheads="1"/>
            </p:cNvSpPr>
            <p:nvPr/>
          </p:nvSpPr>
          <p:spPr bwMode="auto">
            <a:xfrm>
              <a:off x="1639" y="2112"/>
              <a:ext cx="983"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63" name="Line 39"/>
            <p:cNvSpPr>
              <a:spLocks noChangeShapeType="1"/>
            </p:cNvSpPr>
            <p:nvPr/>
          </p:nvSpPr>
          <p:spPr bwMode="auto">
            <a:xfrm>
              <a:off x="1639" y="2112"/>
              <a:ext cx="983"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64" name="Rectangle 40"/>
            <p:cNvSpPr>
              <a:spLocks noChangeArrowheads="1"/>
            </p:cNvSpPr>
            <p:nvPr/>
          </p:nvSpPr>
          <p:spPr bwMode="auto">
            <a:xfrm>
              <a:off x="2622" y="2122"/>
              <a:ext cx="7" cy="1"/>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65" name="Line 41"/>
            <p:cNvSpPr>
              <a:spLocks noChangeShapeType="1"/>
            </p:cNvSpPr>
            <p:nvPr/>
          </p:nvSpPr>
          <p:spPr bwMode="auto">
            <a:xfrm>
              <a:off x="2622" y="2122"/>
              <a:ext cx="7"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66" name="Rectangle 42"/>
            <p:cNvSpPr>
              <a:spLocks noChangeArrowheads="1"/>
            </p:cNvSpPr>
            <p:nvPr/>
          </p:nvSpPr>
          <p:spPr bwMode="auto">
            <a:xfrm>
              <a:off x="2622" y="2112"/>
              <a:ext cx="10"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67" name="Line 43"/>
            <p:cNvSpPr>
              <a:spLocks noChangeShapeType="1"/>
            </p:cNvSpPr>
            <p:nvPr/>
          </p:nvSpPr>
          <p:spPr bwMode="auto">
            <a:xfrm>
              <a:off x="2622" y="2112"/>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68" name="Line 44"/>
            <p:cNvSpPr>
              <a:spLocks noChangeShapeType="1"/>
            </p:cNvSpPr>
            <p:nvPr/>
          </p:nvSpPr>
          <p:spPr bwMode="auto">
            <a:xfrm>
              <a:off x="2622" y="2112"/>
              <a:ext cx="1" cy="1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69" name="Rectangle 45"/>
            <p:cNvSpPr>
              <a:spLocks noChangeArrowheads="1"/>
            </p:cNvSpPr>
            <p:nvPr/>
          </p:nvSpPr>
          <p:spPr bwMode="auto">
            <a:xfrm>
              <a:off x="2632" y="2112"/>
              <a:ext cx="895"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70" name="Line 46"/>
            <p:cNvSpPr>
              <a:spLocks noChangeShapeType="1"/>
            </p:cNvSpPr>
            <p:nvPr/>
          </p:nvSpPr>
          <p:spPr bwMode="auto">
            <a:xfrm>
              <a:off x="2632" y="2112"/>
              <a:ext cx="895"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71" name="Rectangle 47"/>
            <p:cNvSpPr>
              <a:spLocks noChangeArrowheads="1"/>
            </p:cNvSpPr>
            <p:nvPr/>
          </p:nvSpPr>
          <p:spPr bwMode="auto">
            <a:xfrm>
              <a:off x="3527" y="2122"/>
              <a:ext cx="7" cy="1"/>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72" name="Line 48"/>
            <p:cNvSpPr>
              <a:spLocks noChangeShapeType="1"/>
            </p:cNvSpPr>
            <p:nvPr/>
          </p:nvSpPr>
          <p:spPr bwMode="auto">
            <a:xfrm>
              <a:off x="3527" y="2122"/>
              <a:ext cx="7"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73" name="Rectangle 49"/>
            <p:cNvSpPr>
              <a:spLocks noChangeArrowheads="1"/>
            </p:cNvSpPr>
            <p:nvPr/>
          </p:nvSpPr>
          <p:spPr bwMode="auto">
            <a:xfrm>
              <a:off x="3527" y="2112"/>
              <a:ext cx="10"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74" name="Line 50"/>
            <p:cNvSpPr>
              <a:spLocks noChangeShapeType="1"/>
            </p:cNvSpPr>
            <p:nvPr/>
          </p:nvSpPr>
          <p:spPr bwMode="auto">
            <a:xfrm>
              <a:off x="3527" y="2112"/>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75" name="Line 51"/>
            <p:cNvSpPr>
              <a:spLocks noChangeShapeType="1"/>
            </p:cNvSpPr>
            <p:nvPr/>
          </p:nvSpPr>
          <p:spPr bwMode="auto">
            <a:xfrm>
              <a:off x="3527" y="2112"/>
              <a:ext cx="1" cy="1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76" name="Rectangle 52"/>
            <p:cNvSpPr>
              <a:spLocks noChangeArrowheads="1"/>
            </p:cNvSpPr>
            <p:nvPr/>
          </p:nvSpPr>
          <p:spPr bwMode="auto">
            <a:xfrm>
              <a:off x="3537" y="2112"/>
              <a:ext cx="892"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77" name="Line 53"/>
            <p:cNvSpPr>
              <a:spLocks noChangeShapeType="1"/>
            </p:cNvSpPr>
            <p:nvPr/>
          </p:nvSpPr>
          <p:spPr bwMode="auto">
            <a:xfrm>
              <a:off x="3537" y="2112"/>
              <a:ext cx="892"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78" name="Rectangle 54"/>
            <p:cNvSpPr>
              <a:spLocks noChangeArrowheads="1"/>
            </p:cNvSpPr>
            <p:nvPr/>
          </p:nvSpPr>
          <p:spPr bwMode="auto">
            <a:xfrm>
              <a:off x="4429" y="2112"/>
              <a:ext cx="10" cy="11"/>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79" name="Line 55"/>
            <p:cNvSpPr>
              <a:spLocks noChangeShapeType="1"/>
            </p:cNvSpPr>
            <p:nvPr/>
          </p:nvSpPr>
          <p:spPr bwMode="auto">
            <a:xfrm>
              <a:off x="4429" y="2112"/>
              <a:ext cx="1" cy="1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80" name="Rectangle 56"/>
            <p:cNvSpPr>
              <a:spLocks noChangeArrowheads="1"/>
            </p:cNvSpPr>
            <p:nvPr/>
          </p:nvSpPr>
          <p:spPr bwMode="auto">
            <a:xfrm>
              <a:off x="4429" y="2112"/>
              <a:ext cx="10"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81" name="Line 57"/>
            <p:cNvSpPr>
              <a:spLocks noChangeShapeType="1"/>
            </p:cNvSpPr>
            <p:nvPr/>
          </p:nvSpPr>
          <p:spPr bwMode="auto">
            <a:xfrm>
              <a:off x="4429" y="2112"/>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82" name="Line 58"/>
            <p:cNvSpPr>
              <a:spLocks noChangeShapeType="1"/>
            </p:cNvSpPr>
            <p:nvPr/>
          </p:nvSpPr>
          <p:spPr bwMode="auto">
            <a:xfrm>
              <a:off x="4429" y="2112"/>
              <a:ext cx="1" cy="1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83" name="Rectangle 59"/>
            <p:cNvSpPr>
              <a:spLocks noChangeArrowheads="1"/>
            </p:cNvSpPr>
            <p:nvPr/>
          </p:nvSpPr>
          <p:spPr bwMode="auto">
            <a:xfrm>
              <a:off x="1629" y="2123"/>
              <a:ext cx="10" cy="53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84" name="Line 60"/>
            <p:cNvSpPr>
              <a:spLocks noChangeShapeType="1"/>
            </p:cNvSpPr>
            <p:nvPr/>
          </p:nvSpPr>
          <p:spPr bwMode="auto">
            <a:xfrm>
              <a:off x="1629" y="2123"/>
              <a:ext cx="1" cy="538"/>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85" name="Rectangle 61"/>
            <p:cNvSpPr>
              <a:spLocks noChangeArrowheads="1"/>
            </p:cNvSpPr>
            <p:nvPr/>
          </p:nvSpPr>
          <p:spPr bwMode="auto">
            <a:xfrm>
              <a:off x="2622" y="2123"/>
              <a:ext cx="7" cy="53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86" name="Line 62"/>
            <p:cNvSpPr>
              <a:spLocks noChangeShapeType="1"/>
            </p:cNvSpPr>
            <p:nvPr/>
          </p:nvSpPr>
          <p:spPr bwMode="auto">
            <a:xfrm>
              <a:off x="2622" y="2123"/>
              <a:ext cx="1" cy="538"/>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87" name="Rectangle 63"/>
            <p:cNvSpPr>
              <a:spLocks noChangeArrowheads="1"/>
            </p:cNvSpPr>
            <p:nvPr/>
          </p:nvSpPr>
          <p:spPr bwMode="auto">
            <a:xfrm>
              <a:off x="3527" y="2123"/>
              <a:ext cx="7" cy="53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88" name="Line 64"/>
            <p:cNvSpPr>
              <a:spLocks noChangeShapeType="1"/>
            </p:cNvSpPr>
            <p:nvPr/>
          </p:nvSpPr>
          <p:spPr bwMode="auto">
            <a:xfrm>
              <a:off x="3527" y="2123"/>
              <a:ext cx="1" cy="538"/>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89" name="Rectangle 65"/>
            <p:cNvSpPr>
              <a:spLocks noChangeArrowheads="1"/>
            </p:cNvSpPr>
            <p:nvPr/>
          </p:nvSpPr>
          <p:spPr bwMode="auto">
            <a:xfrm>
              <a:off x="4429" y="2123"/>
              <a:ext cx="10" cy="53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690" name="Line 66"/>
            <p:cNvSpPr>
              <a:spLocks noChangeShapeType="1"/>
            </p:cNvSpPr>
            <p:nvPr/>
          </p:nvSpPr>
          <p:spPr bwMode="auto">
            <a:xfrm>
              <a:off x="4429" y="2123"/>
              <a:ext cx="1" cy="538"/>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91" name="Rectangle 67"/>
            <p:cNvSpPr>
              <a:spLocks noChangeArrowheads="1"/>
            </p:cNvSpPr>
            <p:nvPr/>
          </p:nvSpPr>
          <p:spPr bwMode="auto">
            <a:xfrm>
              <a:off x="1674" y="2751"/>
              <a:ext cx="612" cy="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Yellow light:</a:t>
              </a:r>
              <a:endParaRPr lang="en-US" sz="1400" b="1">
                <a:latin typeface="Times New Roman" charset="0"/>
              </a:endParaRPr>
            </a:p>
          </p:txBody>
        </p:sp>
        <p:sp>
          <p:nvSpPr>
            <p:cNvPr id="922692" name="Rectangle 68"/>
            <p:cNvSpPr>
              <a:spLocks noChangeArrowheads="1"/>
            </p:cNvSpPr>
            <p:nvPr/>
          </p:nvSpPr>
          <p:spPr bwMode="auto">
            <a:xfrm>
              <a:off x="1674" y="2876"/>
              <a:ext cx="619" cy="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proceed with</a:t>
              </a:r>
              <a:endParaRPr lang="en-US" sz="1400" b="1">
                <a:latin typeface="Times New Roman" charset="0"/>
              </a:endParaRPr>
            </a:p>
          </p:txBody>
        </p:sp>
        <p:sp>
          <p:nvSpPr>
            <p:cNvPr id="922693" name="Rectangle 69"/>
            <p:cNvSpPr>
              <a:spLocks noChangeArrowheads="1"/>
            </p:cNvSpPr>
            <p:nvPr/>
          </p:nvSpPr>
          <p:spPr bwMode="auto">
            <a:xfrm>
              <a:off x="1674" y="3000"/>
              <a:ext cx="599"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     caution</a:t>
              </a:r>
              <a:endParaRPr lang="en-US" sz="1400" b="1">
                <a:latin typeface="Times New Roman" charset="0"/>
              </a:endParaRPr>
            </a:p>
          </p:txBody>
        </p:sp>
        <p:sp>
          <p:nvSpPr>
            <p:cNvPr id="922694" name="Rectangle 70"/>
            <p:cNvSpPr>
              <a:spLocks noChangeArrowheads="1"/>
            </p:cNvSpPr>
            <p:nvPr/>
          </p:nvSpPr>
          <p:spPr bwMode="auto">
            <a:xfrm>
              <a:off x="2666" y="2751"/>
              <a:ext cx="612" cy="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Yellow light:</a:t>
              </a:r>
              <a:endParaRPr lang="en-US" sz="1400" b="1">
                <a:latin typeface="Times New Roman" charset="0"/>
              </a:endParaRPr>
            </a:p>
          </p:txBody>
        </p:sp>
        <p:sp>
          <p:nvSpPr>
            <p:cNvPr id="922695" name="Rectangle 71"/>
            <p:cNvSpPr>
              <a:spLocks noChangeArrowheads="1"/>
            </p:cNvSpPr>
            <p:nvPr/>
          </p:nvSpPr>
          <p:spPr bwMode="auto">
            <a:xfrm>
              <a:off x="2666" y="2876"/>
              <a:ext cx="619" cy="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proceed with</a:t>
              </a:r>
              <a:endParaRPr lang="en-US" sz="1400" b="1">
                <a:latin typeface="Times New Roman" charset="0"/>
              </a:endParaRPr>
            </a:p>
          </p:txBody>
        </p:sp>
        <p:sp>
          <p:nvSpPr>
            <p:cNvPr id="922696" name="Rectangle 72"/>
            <p:cNvSpPr>
              <a:spLocks noChangeArrowheads="1"/>
            </p:cNvSpPr>
            <p:nvPr/>
          </p:nvSpPr>
          <p:spPr bwMode="auto">
            <a:xfrm>
              <a:off x="2666" y="3000"/>
              <a:ext cx="599"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     caution</a:t>
              </a:r>
              <a:endParaRPr lang="en-US" sz="1400" b="1">
                <a:latin typeface="Times New Roman" charset="0"/>
              </a:endParaRPr>
            </a:p>
          </p:txBody>
        </p:sp>
        <p:sp>
          <p:nvSpPr>
            <p:cNvPr id="922697" name="Rectangle 73"/>
            <p:cNvSpPr>
              <a:spLocks noChangeArrowheads="1"/>
            </p:cNvSpPr>
            <p:nvPr/>
          </p:nvSpPr>
          <p:spPr bwMode="auto">
            <a:xfrm>
              <a:off x="3570" y="2751"/>
              <a:ext cx="577"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Red light:</a:t>
              </a:r>
              <a:endParaRPr lang="en-US" sz="1400" b="1">
                <a:latin typeface="Times New Roman" charset="0"/>
              </a:endParaRPr>
            </a:p>
          </p:txBody>
        </p:sp>
        <p:sp>
          <p:nvSpPr>
            <p:cNvPr id="922698" name="Rectangle 74"/>
            <p:cNvSpPr>
              <a:spLocks noChangeArrowheads="1"/>
            </p:cNvSpPr>
            <p:nvPr/>
          </p:nvSpPr>
          <p:spPr bwMode="auto">
            <a:xfrm>
              <a:off x="3570" y="2876"/>
              <a:ext cx="506"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Reassess</a:t>
              </a:r>
              <a:endParaRPr lang="en-US" sz="1400" b="1">
                <a:latin typeface="Times New Roman" charset="0"/>
              </a:endParaRPr>
            </a:p>
          </p:txBody>
        </p:sp>
        <p:sp>
          <p:nvSpPr>
            <p:cNvPr id="922699" name="Rectangle 75"/>
            <p:cNvSpPr>
              <a:spLocks noChangeArrowheads="1"/>
            </p:cNvSpPr>
            <p:nvPr/>
          </p:nvSpPr>
          <p:spPr bwMode="auto">
            <a:xfrm>
              <a:off x="3570" y="3000"/>
              <a:ext cx="429"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project</a:t>
              </a:r>
              <a:endParaRPr lang="en-US" sz="1400" b="1">
                <a:latin typeface="Times New Roman" charset="0"/>
              </a:endParaRPr>
            </a:p>
          </p:txBody>
        </p:sp>
        <p:sp>
          <p:nvSpPr>
            <p:cNvPr id="922700" name="Line 76"/>
            <p:cNvSpPr>
              <a:spLocks noChangeShapeType="1"/>
            </p:cNvSpPr>
            <p:nvPr/>
          </p:nvSpPr>
          <p:spPr bwMode="auto">
            <a:xfrm>
              <a:off x="1629" y="2661"/>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01" name="Line 77"/>
            <p:cNvSpPr>
              <a:spLocks noChangeShapeType="1"/>
            </p:cNvSpPr>
            <p:nvPr/>
          </p:nvSpPr>
          <p:spPr bwMode="auto">
            <a:xfrm>
              <a:off x="1639" y="2661"/>
              <a:ext cx="983"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02" name="Line 78"/>
            <p:cNvSpPr>
              <a:spLocks noChangeShapeType="1"/>
            </p:cNvSpPr>
            <p:nvPr/>
          </p:nvSpPr>
          <p:spPr bwMode="auto">
            <a:xfrm>
              <a:off x="2622" y="2661"/>
              <a:ext cx="7"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03" name="Line 79"/>
            <p:cNvSpPr>
              <a:spLocks noChangeShapeType="1"/>
            </p:cNvSpPr>
            <p:nvPr/>
          </p:nvSpPr>
          <p:spPr bwMode="auto">
            <a:xfrm>
              <a:off x="2622" y="2661"/>
              <a:ext cx="1" cy="7"/>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04" name="Line 80"/>
            <p:cNvSpPr>
              <a:spLocks noChangeShapeType="1"/>
            </p:cNvSpPr>
            <p:nvPr/>
          </p:nvSpPr>
          <p:spPr bwMode="auto">
            <a:xfrm>
              <a:off x="2629" y="2661"/>
              <a:ext cx="898"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05" name="Line 81"/>
            <p:cNvSpPr>
              <a:spLocks noChangeShapeType="1"/>
            </p:cNvSpPr>
            <p:nvPr/>
          </p:nvSpPr>
          <p:spPr bwMode="auto">
            <a:xfrm>
              <a:off x="3527" y="2661"/>
              <a:ext cx="7"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06" name="Line 82"/>
            <p:cNvSpPr>
              <a:spLocks noChangeShapeType="1"/>
            </p:cNvSpPr>
            <p:nvPr/>
          </p:nvSpPr>
          <p:spPr bwMode="auto">
            <a:xfrm>
              <a:off x="3527" y="2661"/>
              <a:ext cx="1" cy="7"/>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07" name="Line 83"/>
            <p:cNvSpPr>
              <a:spLocks noChangeShapeType="1"/>
            </p:cNvSpPr>
            <p:nvPr/>
          </p:nvSpPr>
          <p:spPr bwMode="auto">
            <a:xfrm>
              <a:off x="3534" y="2661"/>
              <a:ext cx="895"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08" name="Line 84"/>
            <p:cNvSpPr>
              <a:spLocks noChangeShapeType="1"/>
            </p:cNvSpPr>
            <p:nvPr/>
          </p:nvSpPr>
          <p:spPr bwMode="auto">
            <a:xfrm>
              <a:off x="4429" y="2661"/>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09" name="Rectangle 85"/>
            <p:cNvSpPr>
              <a:spLocks noChangeArrowheads="1"/>
            </p:cNvSpPr>
            <p:nvPr/>
          </p:nvSpPr>
          <p:spPr bwMode="auto">
            <a:xfrm>
              <a:off x="1629" y="2668"/>
              <a:ext cx="10" cy="54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10" name="Line 86"/>
            <p:cNvSpPr>
              <a:spLocks noChangeShapeType="1"/>
            </p:cNvSpPr>
            <p:nvPr/>
          </p:nvSpPr>
          <p:spPr bwMode="auto">
            <a:xfrm>
              <a:off x="1629" y="2668"/>
              <a:ext cx="1" cy="546"/>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11" name="Rectangle 87"/>
            <p:cNvSpPr>
              <a:spLocks noChangeArrowheads="1"/>
            </p:cNvSpPr>
            <p:nvPr/>
          </p:nvSpPr>
          <p:spPr bwMode="auto">
            <a:xfrm>
              <a:off x="2622" y="2668"/>
              <a:ext cx="7" cy="54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12" name="Line 88"/>
            <p:cNvSpPr>
              <a:spLocks noChangeShapeType="1"/>
            </p:cNvSpPr>
            <p:nvPr/>
          </p:nvSpPr>
          <p:spPr bwMode="auto">
            <a:xfrm>
              <a:off x="2622" y="2668"/>
              <a:ext cx="1" cy="546"/>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13" name="Rectangle 89"/>
            <p:cNvSpPr>
              <a:spLocks noChangeArrowheads="1"/>
            </p:cNvSpPr>
            <p:nvPr/>
          </p:nvSpPr>
          <p:spPr bwMode="auto">
            <a:xfrm>
              <a:off x="3527" y="2668"/>
              <a:ext cx="7" cy="54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14" name="Line 90"/>
            <p:cNvSpPr>
              <a:spLocks noChangeShapeType="1"/>
            </p:cNvSpPr>
            <p:nvPr/>
          </p:nvSpPr>
          <p:spPr bwMode="auto">
            <a:xfrm>
              <a:off x="3527" y="2668"/>
              <a:ext cx="1" cy="546"/>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15" name="Rectangle 91"/>
            <p:cNvSpPr>
              <a:spLocks noChangeArrowheads="1"/>
            </p:cNvSpPr>
            <p:nvPr/>
          </p:nvSpPr>
          <p:spPr bwMode="auto">
            <a:xfrm>
              <a:off x="4429" y="2668"/>
              <a:ext cx="10" cy="54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16" name="Line 92"/>
            <p:cNvSpPr>
              <a:spLocks noChangeShapeType="1"/>
            </p:cNvSpPr>
            <p:nvPr/>
          </p:nvSpPr>
          <p:spPr bwMode="auto">
            <a:xfrm>
              <a:off x="4429" y="2668"/>
              <a:ext cx="1" cy="546"/>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17" name="Rectangle 93"/>
            <p:cNvSpPr>
              <a:spLocks noChangeArrowheads="1"/>
            </p:cNvSpPr>
            <p:nvPr/>
          </p:nvSpPr>
          <p:spPr bwMode="auto">
            <a:xfrm>
              <a:off x="1674" y="3303"/>
              <a:ext cx="651"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Green light</a:t>
              </a:r>
              <a:endParaRPr lang="en-US" sz="1400" b="1">
                <a:latin typeface="Times New Roman" charset="0"/>
              </a:endParaRPr>
            </a:p>
          </p:txBody>
        </p:sp>
        <p:sp>
          <p:nvSpPr>
            <p:cNvPr id="922718" name="Rectangle 94"/>
            <p:cNvSpPr>
              <a:spLocks noChangeArrowheads="1"/>
            </p:cNvSpPr>
            <p:nvPr/>
          </p:nvSpPr>
          <p:spPr bwMode="auto">
            <a:xfrm>
              <a:off x="2666" y="3303"/>
              <a:ext cx="612" cy="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Yellow light:</a:t>
              </a:r>
              <a:endParaRPr lang="en-US" sz="1400" b="1">
                <a:latin typeface="Times New Roman" charset="0"/>
              </a:endParaRPr>
            </a:p>
          </p:txBody>
        </p:sp>
        <p:sp>
          <p:nvSpPr>
            <p:cNvPr id="922719" name="Rectangle 95"/>
            <p:cNvSpPr>
              <a:spLocks noChangeArrowheads="1"/>
            </p:cNvSpPr>
            <p:nvPr/>
          </p:nvSpPr>
          <p:spPr bwMode="auto">
            <a:xfrm>
              <a:off x="2666" y="3428"/>
              <a:ext cx="741"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Proceed with</a:t>
              </a:r>
              <a:endParaRPr lang="en-US" sz="1400" b="1">
                <a:latin typeface="Times New Roman" charset="0"/>
              </a:endParaRPr>
            </a:p>
          </p:txBody>
        </p:sp>
        <p:sp>
          <p:nvSpPr>
            <p:cNvPr id="922720" name="Rectangle 96"/>
            <p:cNvSpPr>
              <a:spLocks noChangeArrowheads="1"/>
            </p:cNvSpPr>
            <p:nvPr/>
          </p:nvSpPr>
          <p:spPr bwMode="auto">
            <a:xfrm>
              <a:off x="2666" y="3553"/>
              <a:ext cx="63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     Caution</a:t>
              </a:r>
              <a:endParaRPr lang="en-US" sz="1400" b="1">
                <a:latin typeface="Times New Roman" charset="0"/>
              </a:endParaRPr>
            </a:p>
          </p:txBody>
        </p:sp>
        <p:sp>
          <p:nvSpPr>
            <p:cNvPr id="922721" name="Rectangle 97"/>
            <p:cNvSpPr>
              <a:spLocks noChangeArrowheads="1"/>
            </p:cNvSpPr>
            <p:nvPr/>
          </p:nvSpPr>
          <p:spPr bwMode="auto">
            <a:xfrm>
              <a:off x="3570" y="3303"/>
              <a:ext cx="475" cy="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Red light:</a:t>
              </a:r>
              <a:endParaRPr lang="en-US" sz="1400" b="1">
                <a:latin typeface="Times New Roman" charset="0"/>
              </a:endParaRPr>
            </a:p>
          </p:txBody>
        </p:sp>
        <p:sp>
          <p:nvSpPr>
            <p:cNvPr id="922722" name="Rectangle 98"/>
            <p:cNvSpPr>
              <a:spLocks noChangeArrowheads="1"/>
            </p:cNvSpPr>
            <p:nvPr/>
          </p:nvSpPr>
          <p:spPr bwMode="auto">
            <a:xfrm>
              <a:off x="3570" y="3428"/>
              <a:ext cx="850"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Address before</a:t>
              </a:r>
              <a:endParaRPr lang="en-US" sz="1400" b="1">
                <a:latin typeface="Times New Roman" charset="0"/>
              </a:endParaRPr>
            </a:p>
          </p:txBody>
        </p:sp>
        <p:sp>
          <p:nvSpPr>
            <p:cNvPr id="922723" name="Rectangle 99"/>
            <p:cNvSpPr>
              <a:spLocks noChangeArrowheads="1"/>
            </p:cNvSpPr>
            <p:nvPr/>
          </p:nvSpPr>
          <p:spPr bwMode="auto">
            <a:xfrm>
              <a:off x="3570" y="3553"/>
              <a:ext cx="63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Times New Roman" charset="0"/>
                </a:rPr>
                <a:t>proceeding</a:t>
              </a:r>
              <a:endParaRPr lang="en-US" sz="1400" b="1">
                <a:latin typeface="Times New Roman" charset="0"/>
              </a:endParaRPr>
            </a:p>
          </p:txBody>
        </p:sp>
        <p:sp>
          <p:nvSpPr>
            <p:cNvPr id="922724" name="Line 100"/>
            <p:cNvSpPr>
              <a:spLocks noChangeShapeType="1"/>
            </p:cNvSpPr>
            <p:nvPr/>
          </p:nvSpPr>
          <p:spPr bwMode="auto">
            <a:xfrm>
              <a:off x="1629" y="3214"/>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25" name="Line 101"/>
            <p:cNvSpPr>
              <a:spLocks noChangeShapeType="1"/>
            </p:cNvSpPr>
            <p:nvPr/>
          </p:nvSpPr>
          <p:spPr bwMode="auto">
            <a:xfrm>
              <a:off x="1639" y="3214"/>
              <a:ext cx="983"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26" name="Line 102"/>
            <p:cNvSpPr>
              <a:spLocks noChangeShapeType="1"/>
            </p:cNvSpPr>
            <p:nvPr/>
          </p:nvSpPr>
          <p:spPr bwMode="auto">
            <a:xfrm>
              <a:off x="2622" y="3214"/>
              <a:ext cx="7"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27" name="Line 103"/>
            <p:cNvSpPr>
              <a:spLocks noChangeShapeType="1"/>
            </p:cNvSpPr>
            <p:nvPr/>
          </p:nvSpPr>
          <p:spPr bwMode="auto">
            <a:xfrm>
              <a:off x="2622" y="3214"/>
              <a:ext cx="1" cy="6"/>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28" name="Line 104"/>
            <p:cNvSpPr>
              <a:spLocks noChangeShapeType="1"/>
            </p:cNvSpPr>
            <p:nvPr/>
          </p:nvSpPr>
          <p:spPr bwMode="auto">
            <a:xfrm>
              <a:off x="2629" y="3214"/>
              <a:ext cx="898"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29" name="Line 105"/>
            <p:cNvSpPr>
              <a:spLocks noChangeShapeType="1"/>
            </p:cNvSpPr>
            <p:nvPr/>
          </p:nvSpPr>
          <p:spPr bwMode="auto">
            <a:xfrm>
              <a:off x="3527" y="3214"/>
              <a:ext cx="7"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30" name="Line 106"/>
            <p:cNvSpPr>
              <a:spLocks noChangeShapeType="1"/>
            </p:cNvSpPr>
            <p:nvPr/>
          </p:nvSpPr>
          <p:spPr bwMode="auto">
            <a:xfrm>
              <a:off x="3527" y="3214"/>
              <a:ext cx="1" cy="6"/>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31" name="Line 107"/>
            <p:cNvSpPr>
              <a:spLocks noChangeShapeType="1"/>
            </p:cNvSpPr>
            <p:nvPr/>
          </p:nvSpPr>
          <p:spPr bwMode="auto">
            <a:xfrm>
              <a:off x="3534" y="3214"/>
              <a:ext cx="895"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32" name="Line 108"/>
            <p:cNvSpPr>
              <a:spLocks noChangeShapeType="1"/>
            </p:cNvSpPr>
            <p:nvPr/>
          </p:nvSpPr>
          <p:spPr bwMode="auto">
            <a:xfrm>
              <a:off x="4429" y="3214"/>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33" name="Rectangle 109"/>
            <p:cNvSpPr>
              <a:spLocks noChangeArrowheads="1"/>
            </p:cNvSpPr>
            <p:nvPr/>
          </p:nvSpPr>
          <p:spPr bwMode="auto">
            <a:xfrm>
              <a:off x="1629" y="3220"/>
              <a:ext cx="10" cy="54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34" name="Line 110"/>
            <p:cNvSpPr>
              <a:spLocks noChangeShapeType="1"/>
            </p:cNvSpPr>
            <p:nvPr/>
          </p:nvSpPr>
          <p:spPr bwMode="auto">
            <a:xfrm>
              <a:off x="1629" y="3220"/>
              <a:ext cx="1" cy="543"/>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35" name="Rectangle 111"/>
            <p:cNvSpPr>
              <a:spLocks noChangeArrowheads="1"/>
            </p:cNvSpPr>
            <p:nvPr/>
          </p:nvSpPr>
          <p:spPr bwMode="auto">
            <a:xfrm>
              <a:off x="1629" y="3763"/>
              <a:ext cx="10"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36" name="Line 112"/>
            <p:cNvSpPr>
              <a:spLocks noChangeShapeType="1"/>
            </p:cNvSpPr>
            <p:nvPr/>
          </p:nvSpPr>
          <p:spPr bwMode="auto">
            <a:xfrm>
              <a:off x="1629" y="3763"/>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37" name="Line 113"/>
            <p:cNvSpPr>
              <a:spLocks noChangeShapeType="1"/>
            </p:cNvSpPr>
            <p:nvPr/>
          </p:nvSpPr>
          <p:spPr bwMode="auto">
            <a:xfrm>
              <a:off x="1629" y="3763"/>
              <a:ext cx="1" cy="1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38" name="Rectangle 114"/>
            <p:cNvSpPr>
              <a:spLocks noChangeArrowheads="1"/>
            </p:cNvSpPr>
            <p:nvPr/>
          </p:nvSpPr>
          <p:spPr bwMode="auto">
            <a:xfrm>
              <a:off x="1629" y="3763"/>
              <a:ext cx="10"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39" name="Line 115"/>
            <p:cNvSpPr>
              <a:spLocks noChangeShapeType="1"/>
            </p:cNvSpPr>
            <p:nvPr/>
          </p:nvSpPr>
          <p:spPr bwMode="auto">
            <a:xfrm>
              <a:off x="1629" y="3763"/>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40" name="Line 116"/>
            <p:cNvSpPr>
              <a:spLocks noChangeShapeType="1"/>
            </p:cNvSpPr>
            <p:nvPr/>
          </p:nvSpPr>
          <p:spPr bwMode="auto">
            <a:xfrm>
              <a:off x="1629" y="3763"/>
              <a:ext cx="1" cy="1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41" name="Rectangle 117"/>
            <p:cNvSpPr>
              <a:spLocks noChangeArrowheads="1"/>
            </p:cNvSpPr>
            <p:nvPr/>
          </p:nvSpPr>
          <p:spPr bwMode="auto">
            <a:xfrm>
              <a:off x="1639" y="3763"/>
              <a:ext cx="983"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42" name="Line 118"/>
            <p:cNvSpPr>
              <a:spLocks noChangeShapeType="1"/>
            </p:cNvSpPr>
            <p:nvPr/>
          </p:nvSpPr>
          <p:spPr bwMode="auto">
            <a:xfrm>
              <a:off x="1639" y="3763"/>
              <a:ext cx="983"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43" name="Rectangle 119"/>
            <p:cNvSpPr>
              <a:spLocks noChangeArrowheads="1"/>
            </p:cNvSpPr>
            <p:nvPr/>
          </p:nvSpPr>
          <p:spPr bwMode="auto">
            <a:xfrm>
              <a:off x="2622" y="3220"/>
              <a:ext cx="7" cy="54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44" name="Line 120"/>
            <p:cNvSpPr>
              <a:spLocks noChangeShapeType="1"/>
            </p:cNvSpPr>
            <p:nvPr/>
          </p:nvSpPr>
          <p:spPr bwMode="auto">
            <a:xfrm>
              <a:off x="2622" y="3220"/>
              <a:ext cx="1" cy="543"/>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45" name="Rectangle 121"/>
            <p:cNvSpPr>
              <a:spLocks noChangeArrowheads="1"/>
            </p:cNvSpPr>
            <p:nvPr/>
          </p:nvSpPr>
          <p:spPr bwMode="auto">
            <a:xfrm>
              <a:off x="2622" y="3763"/>
              <a:ext cx="10"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46" name="Line 122"/>
            <p:cNvSpPr>
              <a:spLocks noChangeShapeType="1"/>
            </p:cNvSpPr>
            <p:nvPr/>
          </p:nvSpPr>
          <p:spPr bwMode="auto">
            <a:xfrm>
              <a:off x="2622" y="3763"/>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47" name="Line 123"/>
            <p:cNvSpPr>
              <a:spLocks noChangeShapeType="1"/>
            </p:cNvSpPr>
            <p:nvPr/>
          </p:nvSpPr>
          <p:spPr bwMode="auto">
            <a:xfrm>
              <a:off x="2622" y="3763"/>
              <a:ext cx="1" cy="1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48" name="Rectangle 124"/>
            <p:cNvSpPr>
              <a:spLocks noChangeArrowheads="1"/>
            </p:cNvSpPr>
            <p:nvPr/>
          </p:nvSpPr>
          <p:spPr bwMode="auto">
            <a:xfrm>
              <a:off x="2632" y="3763"/>
              <a:ext cx="895"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49" name="Line 125"/>
            <p:cNvSpPr>
              <a:spLocks noChangeShapeType="1"/>
            </p:cNvSpPr>
            <p:nvPr/>
          </p:nvSpPr>
          <p:spPr bwMode="auto">
            <a:xfrm>
              <a:off x="2632" y="3763"/>
              <a:ext cx="895"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50" name="Rectangle 126"/>
            <p:cNvSpPr>
              <a:spLocks noChangeArrowheads="1"/>
            </p:cNvSpPr>
            <p:nvPr/>
          </p:nvSpPr>
          <p:spPr bwMode="auto">
            <a:xfrm>
              <a:off x="3527" y="3220"/>
              <a:ext cx="7" cy="54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51" name="Line 127"/>
            <p:cNvSpPr>
              <a:spLocks noChangeShapeType="1"/>
            </p:cNvSpPr>
            <p:nvPr/>
          </p:nvSpPr>
          <p:spPr bwMode="auto">
            <a:xfrm>
              <a:off x="3527" y="3220"/>
              <a:ext cx="1" cy="543"/>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52" name="Rectangle 128"/>
            <p:cNvSpPr>
              <a:spLocks noChangeArrowheads="1"/>
            </p:cNvSpPr>
            <p:nvPr/>
          </p:nvSpPr>
          <p:spPr bwMode="auto">
            <a:xfrm>
              <a:off x="3527" y="3763"/>
              <a:ext cx="10"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53" name="Line 129"/>
            <p:cNvSpPr>
              <a:spLocks noChangeShapeType="1"/>
            </p:cNvSpPr>
            <p:nvPr/>
          </p:nvSpPr>
          <p:spPr bwMode="auto">
            <a:xfrm>
              <a:off x="3527" y="3763"/>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54" name="Line 130"/>
            <p:cNvSpPr>
              <a:spLocks noChangeShapeType="1"/>
            </p:cNvSpPr>
            <p:nvPr/>
          </p:nvSpPr>
          <p:spPr bwMode="auto">
            <a:xfrm>
              <a:off x="3527" y="3763"/>
              <a:ext cx="1" cy="1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55" name="Rectangle 131"/>
            <p:cNvSpPr>
              <a:spLocks noChangeArrowheads="1"/>
            </p:cNvSpPr>
            <p:nvPr/>
          </p:nvSpPr>
          <p:spPr bwMode="auto">
            <a:xfrm>
              <a:off x="3537" y="3763"/>
              <a:ext cx="892"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56" name="Line 132"/>
            <p:cNvSpPr>
              <a:spLocks noChangeShapeType="1"/>
            </p:cNvSpPr>
            <p:nvPr/>
          </p:nvSpPr>
          <p:spPr bwMode="auto">
            <a:xfrm>
              <a:off x="3537" y="3763"/>
              <a:ext cx="892"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57" name="Rectangle 133"/>
            <p:cNvSpPr>
              <a:spLocks noChangeArrowheads="1"/>
            </p:cNvSpPr>
            <p:nvPr/>
          </p:nvSpPr>
          <p:spPr bwMode="auto">
            <a:xfrm>
              <a:off x="4429" y="3220"/>
              <a:ext cx="10" cy="54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58" name="Line 134"/>
            <p:cNvSpPr>
              <a:spLocks noChangeShapeType="1"/>
            </p:cNvSpPr>
            <p:nvPr/>
          </p:nvSpPr>
          <p:spPr bwMode="auto">
            <a:xfrm>
              <a:off x="4429" y="3220"/>
              <a:ext cx="1" cy="543"/>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59" name="Rectangle 135"/>
            <p:cNvSpPr>
              <a:spLocks noChangeArrowheads="1"/>
            </p:cNvSpPr>
            <p:nvPr/>
          </p:nvSpPr>
          <p:spPr bwMode="auto">
            <a:xfrm>
              <a:off x="4429" y="3763"/>
              <a:ext cx="10"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60" name="Line 136"/>
            <p:cNvSpPr>
              <a:spLocks noChangeShapeType="1"/>
            </p:cNvSpPr>
            <p:nvPr/>
          </p:nvSpPr>
          <p:spPr bwMode="auto">
            <a:xfrm>
              <a:off x="4429" y="3763"/>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61" name="Line 137"/>
            <p:cNvSpPr>
              <a:spLocks noChangeShapeType="1"/>
            </p:cNvSpPr>
            <p:nvPr/>
          </p:nvSpPr>
          <p:spPr bwMode="auto">
            <a:xfrm>
              <a:off x="4429" y="3763"/>
              <a:ext cx="1" cy="1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62" name="Rectangle 138"/>
            <p:cNvSpPr>
              <a:spLocks noChangeArrowheads="1"/>
            </p:cNvSpPr>
            <p:nvPr/>
          </p:nvSpPr>
          <p:spPr bwMode="auto">
            <a:xfrm>
              <a:off x="4429" y="3763"/>
              <a:ext cx="10" cy="1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922763" name="Line 139"/>
            <p:cNvSpPr>
              <a:spLocks noChangeShapeType="1"/>
            </p:cNvSpPr>
            <p:nvPr/>
          </p:nvSpPr>
          <p:spPr bwMode="auto">
            <a:xfrm>
              <a:off x="4429" y="3763"/>
              <a:ext cx="1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64" name="Line 140"/>
            <p:cNvSpPr>
              <a:spLocks noChangeShapeType="1"/>
            </p:cNvSpPr>
            <p:nvPr/>
          </p:nvSpPr>
          <p:spPr bwMode="auto">
            <a:xfrm>
              <a:off x="4429" y="3763"/>
              <a:ext cx="1" cy="1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65" name="Text Box 141"/>
            <p:cNvSpPr txBox="1">
              <a:spLocks noChangeArrowheads="1"/>
            </p:cNvSpPr>
            <p:nvPr/>
          </p:nvSpPr>
          <p:spPr bwMode="auto">
            <a:xfrm rot="-5400000">
              <a:off x="559" y="2894"/>
              <a:ext cx="1699"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600" b="1">
                  <a:latin typeface="Times New Roman" charset="0"/>
                </a:rPr>
                <a:t>       Low      Medium      High</a:t>
              </a:r>
              <a:endParaRPr lang="en-US" sz="1400" b="1">
                <a:latin typeface="Times New Roman" charset="0"/>
              </a:endParaRPr>
            </a:p>
          </p:txBody>
        </p:sp>
        <p:sp>
          <p:nvSpPr>
            <p:cNvPr id="922766" name="Text Box 142"/>
            <p:cNvSpPr txBox="1">
              <a:spLocks noChangeArrowheads="1"/>
            </p:cNvSpPr>
            <p:nvPr/>
          </p:nvSpPr>
          <p:spPr bwMode="auto">
            <a:xfrm rot="-5400000">
              <a:off x="396" y="2833"/>
              <a:ext cx="1548" cy="212"/>
            </a:xfrm>
            <a:prstGeom prst="rect">
              <a:avLst/>
            </a:prstGeom>
            <a:noFill/>
            <a:ln>
              <a:noFill/>
            </a:ln>
            <a:effectLst/>
            <a:extLst>
              <a:ext uri="{909E8E84-426E-40dd-AFC4-6F175D3DCCD1}">
                <a14:hiddenFill xmlns:a14="http://schemas.microsoft.com/office/drawing/2010/main" xmlns="">
                  <a:solidFill>
                    <a:schemeClr val="tx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b="1">
                  <a:latin typeface="Times New Roman" charset="0"/>
                </a:rPr>
                <a:t>Probability of Occurrence</a:t>
              </a:r>
            </a:p>
          </p:txBody>
        </p:sp>
        <p:sp>
          <p:nvSpPr>
            <p:cNvPr id="922767" name="Text Box 143"/>
            <p:cNvSpPr txBox="1">
              <a:spLocks noChangeArrowheads="1"/>
            </p:cNvSpPr>
            <p:nvPr/>
          </p:nvSpPr>
          <p:spPr bwMode="auto">
            <a:xfrm>
              <a:off x="2500" y="3865"/>
              <a:ext cx="1106" cy="212"/>
            </a:xfrm>
            <a:prstGeom prst="rect">
              <a:avLst/>
            </a:prstGeom>
            <a:noFill/>
            <a:ln>
              <a:noFill/>
            </a:ln>
            <a:effectLst/>
            <a:extLst>
              <a:ext uri="{909E8E84-426E-40dd-AFC4-6F175D3DCCD1}">
                <a14:hiddenFill xmlns:a14="http://schemas.microsoft.com/office/drawing/2010/main" xmlns="">
                  <a:solidFill>
                    <a:schemeClr val="tx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b="1">
                  <a:latin typeface="Times New Roman" charset="0"/>
                </a:rPr>
                <a:t>Impact on Project</a:t>
              </a:r>
            </a:p>
          </p:txBody>
        </p:sp>
        <p:sp>
          <p:nvSpPr>
            <p:cNvPr id="922768" name="Line 144"/>
            <p:cNvSpPr>
              <a:spLocks noChangeShapeType="1"/>
            </p:cNvSpPr>
            <p:nvPr/>
          </p:nvSpPr>
          <p:spPr bwMode="auto">
            <a:xfrm>
              <a:off x="2620" y="3216"/>
              <a:ext cx="1" cy="543"/>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69" name="Line 145"/>
            <p:cNvSpPr>
              <a:spLocks noChangeShapeType="1"/>
            </p:cNvSpPr>
            <p:nvPr/>
          </p:nvSpPr>
          <p:spPr bwMode="auto">
            <a:xfrm>
              <a:off x="2619" y="2668"/>
              <a:ext cx="1" cy="543"/>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70" name="Line 146"/>
            <p:cNvSpPr>
              <a:spLocks noChangeShapeType="1"/>
            </p:cNvSpPr>
            <p:nvPr/>
          </p:nvSpPr>
          <p:spPr bwMode="auto">
            <a:xfrm>
              <a:off x="2619" y="2124"/>
              <a:ext cx="1" cy="543"/>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27</a:t>
            </a:fld>
            <a:endParaRPr lang="en-US" dirty="0"/>
          </a:p>
        </p:txBody>
      </p:sp>
    </p:spTree>
    <p:extLst>
      <p:ext uri="{BB962C8B-B14F-4D97-AF65-F5344CB8AC3E}">
        <p14:creationId xmlns:p14="http://schemas.microsoft.com/office/powerpoint/2010/main" xmlns="" val="7719244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57200" y="457200"/>
            <a:ext cx="8229600" cy="609600"/>
          </a:xfrm>
        </p:spPr>
        <p:txBody>
          <a:bodyPr>
            <a:normAutofit fontScale="90000"/>
          </a:bodyPr>
          <a:lstStyle/>
          <a:p>
            <a:pPr algn="ctr"/>
            <a:r>
              <a:rPr lang="en-US" sz="4000" dirty="0" smtClean="0"/>
              <a:t>General </a:t>
            </a:r>
            <a:r>
              <a:rPr lang="en-US" sz="4000" dirty="0"/>
              <a:t>Risk Rating Guide</a:t>
            </a:r>
          </a:p>
        </p:txBody>
      </p:sp>
      <p:grpSp>
        <p:nvGrpSpPr>
          <p:cNvPr id="14" name="Group 13"/>
          <p:cNvGrpSpPr/>
          <p:nvPr/>
        </p:nvGrpSpPr>
        <p:grpSpPr>
          <a:xfrm>
            <a:off x="207963" y="1066800"/>
            <a:ext cx="8520112" cy="5638800"/>
            <a:chOff x="207963" y="990600"/>
            <a:chExt cx="8520112" cy="5715000"/>
          </a:xfrm>
        </p:grpSpPr>
        <p:sp>
          <p:nvSpPr>
            <p:cNvPr id="6" name="Rectangle 3"/>
            <p:cNvSpPr>
              <a:spLocks noChangeArrowheads="1"/>
            </p:cNvSpPr>
            <p:nvPr/>
          </p:nvSpPr>
          <p:spPr bwMode="auto">
            <a:xfrm>
              <a:off x="214313" y="3505200"/>
              <a:ext cx="1258887" cy="409575"/>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7" name="Rectangle 4"/>
            <p:cNvSpPr>
              <a:spLocks noChangeArrowheads="1"/>
            </p:cNvSpPr>
            <p:nvPr/>
          </p:nvSpPr>
          <p:spPr bwMode="auto">
            <a:xfrm>
              <a:off x="547688" y="5181600"/>
              <a:ext cx="925512" cy="398463"/>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8" name="Rectangle 5"/>
            <p:cNvSpPr>
              <a:spLocks noChangeArrowheads="1"/>
            </p:cNvSpPr>
            <p:nvPr/>
          </p:nvSpPr>
          <p:spPr bwMode="auto">
            <a:xfrm>
              <a:off x="547688" y="1676400"/>
              <a:ext cx="925512" cy="398463"/>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9" name="Rectangle 6"/>
            <p:cNvSpPr>
              <a:spLocks noChangeArrowheads="1"/>
            </p:cNvSpPr>
            <p:nvPr/>
          </p:nvSpPr>
          <p:spPr bwMode="auto">
            <a:xfrm>
              <a:off x="1593850" y="990600"/>
              <a:ext cx="3602038" cy="5715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5250" tIns="47625" rIns="95250" bIns="47625"/>
            <a:lstStyle/>
            <a:p>
              <a:pPr marL="177800" indent="-177800" defTabSz="946150">
                <a:spcBef>
                  <a:spcPct val="20000"/>
                </a:spcBef>
              </a:pPr>
              <a:r>
                <a:rPr lang="en-US" sz="1600" b="1" u="sng" dirty="0"/>
                <a:t>Probability</a:t>
              </a:r>
              <a:endParaRPr lang="en-US" sz="1600" dirty="0"/>
            </a:p>
            <a:p>
              <a:pPr marL="177800" indent="-177800" defTabSz="946150">
                <a:spcBef>
                  <a:spcPct val="20000"/>
                </a:spcBef>
                <a:buClr>
                  <a:srgbClr val="FF0000"/>
                </a:buClr>
                <a:buFont typeface="Wingdings" charset="0"/>
                <a:buChar char="ü"/>
              </a:pPr>
              <a:r>
                <a:rPr lang="en-US" sz="1600" dirty="0"/>
                <a:t>Major Uncertainties Remain</a:t>
              </a:r>
            </a:p>
            <a:p>
              <a:pPr marL="177800" indent="-177800" defTabSz="946150">
                <a:spcBef>
                  <a:spcPct val="20000"/>
                </a:spcBef>
                <a:buClr>
                  <a:srgbClr val="FF0000"/>
                </a:buClr>
                <a:buFont typeface="Wingdings" charset="0"/>
                <a:buChar char="ü"/>
              </a:pPr>
              <a:r>
                <a:rPr lang="en-US" sz="1600" dirty="0"/>
                <a:t>No Or Little Prior Experience Or Data</a:t>
              </a:r>
            </a:p>
            <a:p>
              <a:pPr marL="177800" indent="-177800" defTabSz="946150">
                <a:spcBef>
                  <a:spcPct val="20000"/>
                </a:spcBef>
                <a:buClr>
                  <a:srgbClr val="FF0000"/>
                </a:buClr>
                <a:buFont typeface="Wingdings" charset="0"/>
                <a:buChar char="ü"/>
              </a:pPr>
              <a:r>
                <a:rPr lang="en-US" sz="1600" dirty="0"/>
                <a:t>Infrastructure a</a:t>
              </a:r>
              <a:r>
                <a:rPr lang="en-US" sz="1600" dirty="0" smtClean="0"/>
                <a:t>nd/or </a:t>
              </a:r>
              <a:r>
                <a:rPr lang="en-US" sz="1600" dirty="0"/>
                <a:t>Resources Not In Place</a:t>
              </a:r>
            </a:p>
            <a:p>
              <a:pPr marL="177800" indent="-177800" defTabSz="946150">
                <a:spcBef>
                  <a:spcPct val="20000"/>
                </a:spcBef>
                <a:buClr>
                  <a:srgbClr val="FF0000"/>
                </a:buClr>
                <a:buFont typeface="Wingdings" charset="0"/>
                <a:buChar char="ü"/>
              </a:pPr>
              <a:endParaRPr lang="en-US" sz="1600" dirty="0"/>
            </a:p>
            <a:p>
              <a:pPr marL="177800" indent="-177800" defTabSz="946150">
                <a:spcBef>
                  <a:spcPct val="20000"/>
                </a:spcBef>
                <a:buClr>
                  <a:srgbClr val="FF0000"/>
                </a:buClr>
                <a:buFont typeface="Wingdings" charset="0"/>
                <a:buChar char="ü"/>
              </a:pPr>
              <a:r>
                <a:rPr lang="en-US" sz="1600" dirty="0"/>
                <a:t>Some Uncertainties Remain</a:t>
              </a:r>
            </a:p>
            <a:p>
              <a:pPr marL="177800" indent="-177800" defTabSz="946150">
                <a:spcBef>
                  <a:spcPct val="20000"/>
                </a:spcBef>
                <a:buClr>
                  <a:srgbClr val="FF0000"/>
                </a:buClr>
                <a:buFont typeface="Wingdings" charset="0"/>
                <a:buChar char="ü"/>
              </a:pPr>
              <a:r>
                <a:rPr lang="en-US" sz="1600" dirty="0"/>
                <a:t>Some Experience And Data Exist</a:t>
              </a:r>
            </a:p>
            <a:p>
              <a:pPr marL="177800" indent="-177800" defTabSz="946150">
                <a:spcBef>
                  <a:spcPct val="20000"/>
                </a:spcBef>
                <a:buClr>
                  <a:srgbClr val="FF0000"/>
                </a:buClr>
                <a:buFont typeface="Wingdings" charset="0"/>
                <a:buChar char="ü"/>
              </a:pPr>
              <a:r>
                <a:rPr lang="en-US" sz="1600" dirty="0"/>
                <a:t>Infrastructure In Place But Under-Resourced</a:t>
              </a:r>
            </a:p>
            <a:p>
              <a:pPr marL="177800" indent="-177800" defTabSz="946150">
                <a:spcBef>
                  <a:spcPct val="20000"/>
                </a:spcBef>
                <a:buClr>
                  <a:srgbClr val="FF0000"/>
                </a:buClr>
                <a:buFont typeface="Wingdings" charset="0"/>
                <a:buChar char="ü"/>
              </a:pPr>
              <a:endParaRPr lang="en-US" sz="1600" dirty="0"/>
            </a:p>
            <a:p>
              <a:pPr marL="177800" indent="-177800" defTabSz="946150">
                <a:spcBef>
                  <a:spcPct val="20000"/>
                </a:spcBef>
                <a:buClr>
                  <a:srgbClr val="FF0000"/>
                </a:buClr>
                <a:buFont typeface="Wingdings" charset="0"/>
                <a:buChar char="ü"/>
              </a:pPr>
              <a:r>
                <a:rPr lang="en-US" sz="1600" dirty="0"/>
                <a:t>Few Uncertainties Remain</a:t>
              </a:r>
            </a:p>
            <a:p>
              <a:pPr marL="177800" indent="-177800" defTabSz="946150">
                <a:spcBef>
                  <a:spcPct val="20000"/>
                </a:spcBef>
                <a:buClr>
                  <a:srgbClr val="FF0000"/>
                </a:buClr>
                <a:buFont typeface="Wingdings" charset="0"/>
                <a:buChar char="ü"/>
              </a:pPr>
              <a:r>
                <a:rPr lang="en-US" sz="1600" dirty="0"/>
                <a:t>Significant Experience And Data Exist</a:t>
              </a:r>
            </a:p>
            <a:p>
              <a:pPr marL="177800" indent="-177800" defTabSz="946150">
                <a:spcBef>
                  <a:spcPct val="20000"/>
                </a:spcBef>
                <a:buClr>
                  <a:srgbClr val="FF0000"/>
                </a:buClr>
                <a:buFont typeface="Wingdings" charset="0"/>
                <a:buChar char="ü"/>
              </a:pPr>
              <a:r>
                <a:rPr lang="en-US" sz="1600" dirty="0"/>
                <a:t>Infrastructure In Place And Fully Resourced</a:t>
              </a:r>
            </a:p>
          </p:txBody>
        </p:sp>
        <p:sp>
          <p:nvSpPr>
            <p:cNvPr id="10" name="Rectangle 7"/>
            <p:cNvSpPr>
              <a:spLocks noChangeArrowheads="1"/>
            </p:cNvSpPr>
            <p:nvPr/>
          </p:nvSpPr>
          <p:spPr bwMode="auto">
            <a:xfrm>
              <a:off x="5227638" y="990600"/>
              <a:ext cx="3500437" cy="5715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5250" tIns="47625" rIns="95250" bIns="47625"/>
            <a:lstStyle/>
            <a:p>
              <a:pPr marL="177800" indent="-177800" defTabSz="946150">
                <a:spcBef>
                  <a:spcPct val="20000"/>
                </a:spcBef>
              </a:pPr>
              <a:r>
                <a:rPr lang="en-US" sz="1600" b="1" u="sng" dirty="0"/>
                <a:t>Impact</a:t>
              </a:r>
              <a:endParaRPr lang="en-US" sz="1600" dirty="0"/>
            </a:p>
            <a:p>
              <a:pPr marL="177800" indent="-177800" defTabSz="946150">
                <a:spcBef>
                  <a:spcPct val="20000"/>
                </a:spcBef>
                <a:buClr>
                  <a:srgbClr val="FF0000"/>
                </a:buClr>
                <a:buFont typeface="Wingdings" charset="0"/>
                <a:buChar char="ü"/>
              </a:pPr>
              <a:r>
                <a:rPr lang="en-US" sz="1600" dirty="0"/>
                <a:t>Performance, Quality, Cost Or Safety Impacts Resulting In Major Redesign And Program Delay</a:t>
              </a:r>
            </a:p>
            <a:p>
              <a:pPr marL="177800" indent="-177800" defTabSz="946150">
                <a:spcBef>
                  <a:spcPct val="20000"/>
                </a:spcBef>
                <a:buClr>
                  <a:srgbClr val="FF0000"/>
                </a:buClr>
                <a:buFont typeface="Wingdings" charset="0"/>
                <a:buChar char="ü"/>
              </a:pPr>
              <a:endParaRPr lang="en-US" sz="1600" dirty="0"/>
            </a:p>
            <a:p>
              <a:pPr defTabSz="946150">
                <a:spcBef>
                  <a:spcPct val="20000"/>
                </a:spcBef>
                <a:buClr>
                  <a:srgbClr val="FF0000"/>
                </a:buClr>
              </a:pPr>
              <a:endParaRPr lang="en-US" sz="1600" dirty="0"/>
            </a:p>
            <a:p>
              <a:pPr marL="177800" indent="-177800" defTabSz="946150">
                <a:spcBef>
                  <a:spcPct val="20000"/>
                </a:spcBef>
                <a:buClr>
                  <a:srgbClr val="FF0000"/>
                </a:buClr>
                <a:buFont typeface="Wingdings" charset="0"/>
                <a:buChar char="ü"/>
              </a:pPr>
              <a:r>
                <a:rPr lang="en-US" sz="1600" dirty="0"/>
                <a:t>Performance, Quality, Cost a</a:t>
              </a:r>
              <a:r>
                <a:rPr lang="en-US" sz="1600" dirty="0" smtClean="0"/>
                <a:t>nd/or </a:t>
              </a:r>
              <a:r>
                <a:rPr lang="en-US" sz="1600" dirty="0"/>
                <a:t>Safety Impacts Resulting In Minor Redesign And Schedule Adjustment</a:t>
              </a:r>
            </a:p>
            <a:p>
              <a:pPr marL="177800" indent="-177800" defTabSz="946150">
                <a:spcBef>
                  <a:spcPct val="20000"/>
                </a:spcBef>
                <a:buClr>
                  <a:srgbClr val="FF0000"/>
                </a:buClr>
                <a:buFont typeface="Wingdings" charset="0"/>
                <a:buChar char="ü"/>
              </a:pPr>
              <a:endParaRPr lang="en-US" sz="1600" dirty="0"/>
            </a:p>
            <a:p>
              <a:pPr marL="177800" indent="-177800" defTabSz="946150">
                <a:spcBef>
                  <a:spcPct val="20000"/>
                </a:spcBef>
                <a:spcAft>
                  <a:spcPct val="45000"/>
                </a:spcAft>
                <a:buClr>
                  <a:srgbClr val="FF0000"/>
                </a:buClr>
                <a:buFont typeface="Wingdings" charset="0"/>
                <a:buChar char="ü"/>
              </a:pPr>
              <a:endParaRPr lang="en-US" sz="1600" dirty="0"/>
            </a:p>
            <a:p>
              <a:pPr marL="177800" indent="-177800" defTabSz="946150">
                <a:spcBef>
                  <a:spcPct val="20000"/>
                </a:spcBef>
                <a:buClr>
                  <a:srgbClr val="FF0000"/>
                </a:buClr>
                <a:buFont typeface="Wingdings" charset="0"/>
                <a:buChar char="ü"/>
              </a:pPr>
              <a:r>
                <a:rPr lang="en-US" sz="1600" dirty="0"/>
                <a:t>Performance, Quality, Cost And Safety Requirements Met Within Planned Schedule</a:t>
              </a:r>
            </a:p>
          </p:txBody>
        </p:sp>
        <p:sp>
          <p:nvSpPr>
            <p:cNvPr id="11" name="Rectangle 8"/>
            <p:cNvSpPr>
              <a:spLocks noChangeArrowheads="1"/>
            </p:cNvSpPr>
            <p:nvPr/>
          </p:nvSpPr>
          <p:spPr bwMode="auto">
            <a:xfrm>
              <a:off x="608013" y="1701800"/>
              <a:ext cx="865187" cy="354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5250" tIns="47625" rIns="95250" bIns="47625">
              <a:spAutoFit/>
            </a:bodyPr>
            <a:lstStyle/>
            <a:p>
              <a:pPr defTabSz="946150"/>
              <a:r>
                <a:rPr lang="en-US" sz="1700" b="1">
                  <a:latin typeface="Times New Roman" charset="0"/>
                </a:rPr>
                <a:t>High (5)</a:t>
              </a:r>
            </a:p>
          </p:txBody>
        </p:sp>
        <p:sp>
          <p:nvSpPr>
            <p:cNvPr id="12" name="Rectangle 9"/>
            <p:cNvSpPr>
              <a:spLocks noChangeArrowheads="1"/>
            </p:cNvSpPr>
            <p:nvPr/>
          </p:nvSpPr>
          <p:spPr bwMode="auto">
            <a:xfrm>
              <a:off x="207963" y="3519488"/>
              <a:ext cx="1265237" cy="354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5250" tIns="47625" rIns="95250" bIns="47625">
              <a:spAutoFit/>
            </a:bodyPr>
            <a:lstStyle/>
            <a:p>
              <a:pPr defTabSz="946150"/>
              <a:r>
                <a:rPr lang="en-US" sz="1700" b="1">
                  <a:latin typeface="Times New Roman" charset="0"/>
                </a:rPr>
                <a:t>Moderate (3)</a:t>
              </a:r>
            </a:p>
          </p:txBody>
        </p:sp>
        <p:sp>
          <p:nvSpPr>
            <p:cNvPr id="13" name="Rectangle 10"/>
            <p:cNvSpPr>
              <a:spLocks noChangeArrowheads="1"/>
            </p:cNvSpPr>
            <p:nvPr/>
          </p:nvSpPr>
          <p:spPr bwMode="auto">
            <a:xfrm>
              <a:off x="652463" y="5207000"/>
              <a:ext cx="820737" cy="354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5250" tIns="47625" rIns="95250" bIns="47625">
              <a:spAutoFit/>
            </a:bodyPr>
            <a:lstStyle/>
            <a:p>
              <a:pPr defTabSz="946150"/>
              <a:r>
                <a:rPr lang="en-US" sz="1700" b="1">
                  <a:latin typeface="Times New Roman" charset="0"/>
                </a:rPr>
                <a:t>Low (1)</a:t>
              </a:r>
            </a:p>
          </p:txBody>
        </p:sp>
      </p:gr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28</a:t>
            </a:fld>
            <a:endParaRPr lang="en-US" dirty="0"/>
          </a:p>
        </p:txBody>
      </p:sp>
    </p:spTree>
    <p:extLst>
      <p:ext uri="{BB962C8B-B14F-4D97-AF65-F5344CB8AC3E}">
        <p14:creationId xmlns:p14="http://schemas.microsoft.com/office/powerpoint/2010/main" xmlns="" val="37529934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Response Strategy</a:t>
            </a:r>
            <a:endParaRPr lang="en-US" dirty="0"/>
          </a:p>
        </p:txBody>
      </p:sp>
      <p:sp>
        <p:nvSpPr>
          <p:cNvPr id="3" name="Content Placeholder 2"/>
          <p:cNvSpPr>
            <a:spLocks noGrp="1"/>
          </p:cNvSpPr>
          <p:nvPr>
            <p:ph idx="1"/>
          </p:nvPr>
        </p:nvSpPr>
        <p:spPr/>
        <p:txBody>
          <a:bodyPr/>
          <a:lstStyle/>
          <a:p>
            <a:r>
              <a:rPr lang="en-US" dirty="0" smtClean="0"/>
              <a:t>Avoidance</a:t>
            </a:r>
            <a:r>
              <a:rPr lang="en-US" dirty="0"/>
              <a:t>: performing actions to eliminate the cause of the risk.	</a:t>
            </a:r>
          </a:p>
          <a:p>
            <a:r>
              <a:rPr lang="en-US" dirty="0" smtClean="0"/>
              <a:t>Transference</a:t>
            </a:r>
            <a:r>
              <a:rPr lang="en-US" dirty="0"/>
              <a:t>: transferring the risk to another party such as a contractor or by insurance.	</a:t>
            </a:r>
          </a:p>
          <a:p>
            <a:r>
              <a:rPr lang="en-US" dirty="0" smtClean="0"/>
              <a:t>Mitigation</a:t>
            </a:r>
            <a:r>
              <a:rPr lang="en-US" dirty="0"/>
              <a:t>: lowering the impact of the risk by reducing the likelihood of occurrence, reducing the consequence, or both.	</a:t>
            </a:r>
          </a:p>
          <a:p>
            <a:endParaRPr lang="en-US" dirty="0"/>
          </a:p>
        </p:txBody>
      </p:sp>
      <p:sp>
        <p:nvSpPr>
          <p:cNvPr id="4" name="Slide Number Placeholder 3"/>
          <p:cNvSpPr>
            <a:spLocks noGrp="1"/>
          </p:cNvSpPr>
          <p:nvPr>
            <p:ph type="sldNum" sz="quarter" idx="12"/>
          </p:nvPr>
        </p:nvSpPr>
        <p:spPr/>
        <p:txBody>
          <a:bodyPr/>
          <a:lstStyle/>
          <a:p>
            <a:r>
              <a:rPr lang="en-US" smtClean="0"/>
              <a:t>8-</a:t>
            </a:r>
            <a:fld id="{09A02BB9-3F86-4823-9A8F-6A16970CA7F2}" type="slidenum">
              <a:rPr lang="en-US" smtClean="0"/>
              <a:pPr/>
              <a:t>29</a:t>
            </a:fld>
            <a:endParaRPr lang="en-US" dirty="0"/>
          </a:p>
        </p:txBody>
      </p:sp>
    </p:spTree>
    <p:extLst>
      <p:ext uri="{BB962C8B-B14F-4D97-AF65-F5344CB8AC3E}">
        <p14:creationId xmlns:p14="http://schemas.microsoft.com/office/powerpoint/2010/main" xmlns="" val="1987500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pPr marL="742950" indent="-742950">
              <a:buAutoNum type="arabicPeriod"/>
            </a:pPr>
            <a:r>
              <a:rPr lang="en-US" sz="3600" dirty="0" smtClean="0"/>
              <a:t>Understand basic project planning concepts, and consider the activities, resources, and risks involved. </a:t>
            </a:r>
          </a:p>
          <a:p>
            <a:pPr marL="742950" indent="-742950">
              <a:buNone/>
            </a:pPr>
            <a:r>
              <a:rPr lang="en-US" sz="3600" dirty="0" smtClean="0"/>
              <a:t>2. Be able plan the implementation of the selected improvement solution. </a:t>
            </a:r>
            <a:endParaRPr lang="en-US" sz="3600" dirty="0"/>
          </a:p>
        </p:txBody>
      </p:sp>
      <p:sp>
        <p:nvSpPr>
          <p:cNvPr id="4" name="Slide Number Placeholder 3"/>
          <p:cNvSpPr>
            <a:spLocks noGrp="1"/>
          </p:cNvSpPr>
          <p:nvPr>
            <p:ph type="sldNum" sz="quarter" idx="12"/>
          </p:nvPr>
        </p:nvSpPr>
        <p:spPr/>
        <p:txBody>
          <a:bodyPr/>
          <a:lstStyle/>
          <a:p>
            <a:r>
              <a:rPr lang="en-US" smtClean="0"/>
              <a:t>8-</a:t>
            </a:r>
            <a:fld id="{09A02BB9-3F86-4823-9A8F-6A16970CA7F2}" type="slidenum">
              <a:rPr lang="en-US" smtClean="0"/>
              <a:pPr/>
              <a:t>3</a:t>
            </a:fld>
            <a:endParaRPr lang="en-US" dirty="0"/>
          </a:p>
        </p:txBody>
      </p:sp>
    </p:spTree>
    <p:extLst>
      <p:ext uri="{BB962C8B-B14F-4D97-AF65-F5344CB8AC3E}">
        <p14:creationId xmlns:p14="http://schemas.microsoft.com/office/powerpoint/2010/main" xmlns="" val="3863514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ChangeArrowheads="1"/>
          </p:cNvSpPr>
          <p:nvPr/>
        </p:nvSpPr>
        <p:spPr bwMode="auto">
          <a:xfrm>
            <a:off x="5472113" y="1390650"/>
            <a:ext cx="3463925" cy="4876800"/>
          </a:xfrm>
          <a:prstGeom prst="roundRect">
            <a:avLst>
              <a:gd name="adj" fmla="val 16667"/>
            </a:avLst>
          </a:prstGeom>
          <a:solidFill>
            <a:schemeClr val="bg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 name="Rectangle 3"/>
          <p:cNvSpPr>
            <a:spLocks noGrp="1" noChangeArrowheads="1"/>
          </p:cNvSpPr>
          <p:nvPr>
            <p:ph type="title"/>
          </p:nvPr>
        </p:nvSpPr>
        <p:spPr>
          <a:xfrm>
            <a:off x="565300" y="457200"/>
            <a:ext cx="8121500" cy="685800"/>
          </a:xfrm>
        </p:spPr>
        <p:txBody>
          <a:bodyPr>
            <a:normAutofit fontScale="90000"/>
          </a:bodyPr>
          <a:lstStyle/>
          <a:p>
            <a:pPr algn="ctr"/>
            <a:r>
              <a:rPr lang="en-US" sz="4000" dirty="0" smtClean="0"/>
              <a:t>Analyzing </a:t>
            </a:r>
            <a:r>
              <a:rPr lang="en-US" sz="4000" dirty="0"/>
              <a:t>Risks</a:t>
            </a:r>
          </a:p>
        </p:txBody>
      </p:sp>
      <p:sp>
        <p:nvSpPr>
          <p:cNvPr id="7" name="Rectangle 4"/>
          <p:cNvSpPr>
            <a:spLocks noChangeArrowheads="1"/>
          </p:cNvSpPr>
          <p:nvPr/>
        </p:nvSpPr>
        <p:spPr bwMode="auto">
          <a:xfrm>
            <a:off x="138113" y="4343400"/>
            <a:ext cx="4572000" cy="2209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525" tIns="9525" rIns="9525" bIns="9525" anchor="ctr" anchorCtr="1"/>
          <a:lstStyle/>
          <a:p>
            <a:pPr marL="346075" indent="-346075" defTabSz="977900">
              <a:spcAft>
                <a:spcPct val="35000"/>
              </a:spcAft>
            </a:pPr>
            <a:r>
              <a:rPr lang="en-US" sz="2000" b="1" dirty="0"/>
              <a:t>For Each Risk:</a:t>
            </a:r>
            <a:endParaRPr lang="en-US" sz="2000" dirty="0"/>
          </a:p>
          <a:p>
            <a:pPr marL="346075" indent="-346075" defTabSz="977900">
              <a:lnSpc>
                <a:spcPct val="90000"/>
              </a:lnSpc>
              <a:spcAft>
                <a:spcPct val="35000"/>
              </a:spcAft>
              <a:buClr>
                <a:schemeClr val="tx1"/>
              </a:buClr>
              <a:buFont typeface="Monotype Sorts" charset="0"/>
              <a:buAutoNum type="arabicPeriod"/>
            </a:pPr>
            <a:r>
              <a:rPr lang="en-US" sz="2000" dirty="0"/>
              <a:t>Rate Probability Of Occurrence</a:t>
            </a:r>
          </a:p>
          <a:p>
            <a:pPr marL="346075" indent="-346075" defTabSz="977900">
              <a:lnSpc>
                <a:spcPct val="90000"/>
              </a:lnSpc>
              <a:spcAft>
                <a:spcPct val="35000"/>
              </a:spcAft>
              <a:buClr>
                <a:schemeClr val="tx1"/>
              </a:buClr>
              <a:buFont typeface="Monotype Sorts" charset="0"/>
              <a:buAutoNum type="arabicPeriod"/>
            </a:pPr>
            <a:r>
              <a:rPr lang="en-US" sz="2000" dirty="0"/>
              <a:t>Rate Severity Of Impact</a:t>
            </a:r>
          </a:p>
          <a:p>
            <a:pPr marL="346075" indent="-346075" defTabSz="977900">
              <a:lnSpc>
                <a:spcPct val="90000"/>
              </a:lnSpc>
              <a:spcAft>
                <a:spcPct val="35000"/>
              </a:spcAft>
              <a:buClr>
                <a:schemeClr val="tx1"/>
              </a:buClr>
              <a:buFont typeface="Monotype Sorts" charset="0"/>
              <a:buAutoNum type="arabicPeriod"/>
            </a:pPr>
            <a:r>
              <a:rPr lang="en-US" sz="2000" dirty="0"/>
              <a:t>Categorize Risk Types</a:t>
            </a:r>
          </a:p>
        </p:txBody>
      </p:sp>
      <p:sp>
        <p:nvSpPr>
          <p:cNvPr id="8" name="Rectangle 5"/>
          <p:cNvSpPr>
            <a:spLocks noChangeArrowheads="1"/>
          </p:cNvSpPr>
          <p:nvPr/>
        </p:nvSpPr>
        <p:spPr bwMode="auto">
          <a:xfrm>
            <a:off x="7135813" y="1592263"/>
            <a:ext cx="1038225" cy="268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5725" tIns="42863" rIns="85725" bIns="42863">
            <a:spAutoFit/>
          </a:bodyPr>
          <a:lstStyle/>
          <a:p>
            <a:pPr algn="ctr" defTabSz="765175"/>
            <a:r>
              <a:rPr lang="en-US" sz="1200" b="1">
                <a:latin typeface="Times New Roman" charset="0"/>
              </a:rPr>
              <a:t>Impact</a:t>
            </a:r>
          </a:p>
        </p:txBody>
      </p:sp>
      <p:sp>
        <p:nvSpPr>
          <p:cNvPr id="9" name="Rectangle 6"/>
          <p:cNvSpPr>
            <a:spLocks noChangeArrowheads="1"/>
          </p:cNvSpPr>
          <p:nvPr/>
        </p:nvSpPr>
        <p:spPr bwMode="auto">
          <a:xfrm rot="16200000">
            <a:off x="5567363" y="3116263"/>
            <a:ext cx="909637" cy="268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5725" tIns="42863" rIns="85725" bIns="42863">
            <a:spAutoFit/>
          </a:bodyPr>
          <a:lstStyle/>
          <a:p>
            <a:pPr defTabSz="765175"/>
            <a:r>
              <a:rPr lang="en-US" sz="1200" b="1">
                <a:latin typeface="Times New Roman" charset="0"/>
              </a:rPr>
              <a:t>Probability</a:t>
            </a:r>
          </a:p>
        </p:txBody>
      </p:sp>
      <p:grpSp>
        <p:nvGrpSpPr>
          <p:cNvPr id="10" name="Group 7"/>
          <p:cNvGrpSpPr>
            <a:grpSpLocks/>
          </p:cNvGrpSpPr>
          <p:nvPr/>
        </p:nvGrpSpPr>
        <p:grpSpPr bwMode="auto">
          <a:xfrm>
            <a:off x="6165850" y="4038600"/>
            <a:ext cx="2541588" cy="2057400"/>
            <a:chOff x="2562" y="2736"/>
            <a:chExt cx="1762" cy="1296"/>
          </a:xfrm>
        </p:grpSpPr>
        <p:sp>
          <p:nvSpPr>
            <p:cNvPr id="11" name="Rectangle 8"/>
            <p:cNvSpPr>
              <a:spLocks noChangeArrowheads="1"/>
            </p:cNvSpPr>
            <p:nvPr/>
          </p:nvSpPr>
          <p:spPr bwMode="auto">
            <a:xfrm>
              <a:off x="2562" y="2736"/>
              <a:ext cx="318" cy="293"/>
            </a:xfrm>
            <a:prstGeom prst="rect">
              <a:avLst/>
            </a:prstGeom>
            <a:solidFill>
              <a:srgbClr val="FC0128"/>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5725" tIns="42863" rIns="85725" bIns="42863" anchor="ctr"/>
            <a:lstStyle/>
            <a:p>
              <a:pPr algn="ctr" defTabSz="765175"/>
              <a:r>
                <a:rPr lang="en-US" b="1">
                  <a:solidFill>
                    <a:schemeClr val="bg1"/>
                  </a:solidFill>
                  <a:latin typeface="Times New Roman" charset="0"/>
                </a:rPr>
                <a:t>R</a:t>
              </a:r>
            </a:p>
          </p:txBody>
        </p:sp>
        <p:sp>
          <p:nvSpPr>
            <p:cNvPr id="12" name="Rectangle 9"/>
            <p:cNvSpPr>
              <a:spLocks noChangeArrowheads="1"/>
            </p:cNvSpPr>
            <p:nvPr/>
          </p:nvSpPr>
          <p:spPr bwMode="auto">
            <a:xfrm>
              <a:off x="2928" y="2769"/>
              <a:ext cx="920" cy="2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5725" tIns="42863" rIns="85725" bIns="42863">
              <a:spAutoFit/>
            </a:bodyPr>
            <a:lstStyle/>
            <a:p>
              <a:pPr defTabSz="765175"/>
              <a:r>
                <a:rPr lang="en-US">
                  <a:latin typeface="Times New Roman" charset="0"/>
                </a:rPr>
                <a:t>Show Stopper</a:t>
              </a:r>
            </a:p>
          </p:txBody>
        </p:sp>
        <p:sp>
          <p:nvSpPr>
            <p:cNvPr id="13" name="Rectangle 10"/>
            <p:cNvSpPr>
              <a:spLocks noChangeArrowheads="1"/>
            </p:cNvSpPr>
            <p:nvPr/>
          </p:nvSpPr>
          <p:spPr bwMode="auto">
            <a:xfrm>
              <a:off x="2562" y="3410"/>
              <a:ext cx="318" cy="284"/>
            </a:xfrm>
            <a:prstGeom prst="rect">
              <a:avLst/>
            </a:prstGeom>
            <a:solidFill>
              <a:srgbClr val="FAFD00"/>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5725" tIns="42863" rIns="85725" bIns="42863" anchor="ctr"/>
            <a:lstStyle/>
            <a:p>
              <a:pPr algn="ctr" defTabSz="765175"/>
              <a:r>
                <a:rPr lang="en-US" b="1">
                  <a:latin typeface="Times New Roman" charset="0"/>
                </a:rPr>
                <a:t>Y</a:t>
              </a:r>
            </a:p>
          </p:txBody>
        </p:sp>
        <p:sp>
          <p:nvSpPr>
            <p:cNvPr id="14" name="Rectangle 11"/>
            <p:cNvSpPr>
              <a:spLocks noChangeArrowheads="1"/>
            </p:cNvSpPr>
            <p:nvPr/>
          </p:nvSpPr>
          <p:spPr bwMode="auto">
            <a:xfrm>
              <a:off x="2562" y="3742"/>
              <a:ext cx="318" cy="290"/>
            </a:xfrm>
            <a:prstGeom prst="rect">
              <a:avLst/>
            </a:prstGeom>
            <a:solidFill>
              <a:srgbClr val="00FF00"/>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5725" tIns="42863" rIns="85725" bIns="42863" anchor="ctr"/>
            <a:lstStyle/>
            <a:p>
              <a:pPr algn="ctr" defTabSz="765175"/>
              <a:r>
                <a:rPr lang="en-US" b="1">
                  <a:solidFill>
                    <a:schemeClr val="bg1"/>
                  </a:solidFill>
                  <a:latin typeface="Times New Roman" charset="0"/>
                </a:rPr>
                <a:t>G</a:t>
              </a:r>
            </a:p>
          </p:txBody>
        </p:sp>
        <p:sp>
          <p:nvSpPr>
            <p:cNvPr id="15" name="Rectangle 12"/>
            <p:cNvSpPr>
              <a:spLocks noChangeArrowheads="1"/>
            </p:cNvSpPr>
            <p:nvPr/>
          </p:nvSpPr>
          <p:spPr bwMode="auto">
            <a:xfrm>
              <a:off x="2928" y="3438"/>
              <a:ext cx="1396" cy="2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5725" tIns="42863" rIns="85725" bIns="42863">
              <a:spAutoFit/>
            </a:bodyPr>
            <a:lstStyle/>
            <a:p>
              <a:pPr defTabSz="765175"/>
              <a:r>
                <a:rPr lang="en-US">
                  <a:latin typeface="Times New Roman" charset="0"/>
                </a:rPr>
                <a:t>Fix Before Production</a:t>
              </a:r>
            </a:p>
          </p:txBody>
        </p:sp>
        <p:sp>
          <p:nvSpPr>
            <p:cNvPr id="16" name="Rectangle 13"/>
            <p:cNvSpPr>
              <a:spLocks noChangeArrowheads="1"/>
            </p:cNvSpPr>
            <p:nvPr/>
          </p:nvSpPr>
          <p:spPr bwMode="auto">
            <a:xfrm>
              <a:off x="2928" y="3773"/>
              <a:ext cx="1388" cy="2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5725" tIns="42863" rIns="85725" bIns="42863">
              <a:spAutoFit/>
            </a:bodyPr>
            <a:lstStyle/>
            <a:p>
              <a:pPr defTabSz="765175"/>
              <a:r>
                <a:rPr lang="en-US">
                  <a:latin typeface="Times New Roman" charset="0"/>
                </a:rPr>
                <a:t>Proceed With Caution</a:t>
              </a:r>
            </a:p>
          </p:txBody>
        </p:sp>
        <p:sp>
          <p:nvSpPr>
            <p:cNvPr id="17" name="Rectangle 14"/>
            <p:cNvSpPr>
              <a:spLocks noChangeArrowheads="1"/>
            </p:cNvSpPr>
            <p:nvPr/>
          </p:nvSpPr>
          <p:spPr bwMode="auto">
            <a:xfrm>
              <a:off x="2562" y="3074"/>
              <a:ext cx="318" cy="293"/>
            </a:xfrm>
            <a:prstGeom prst="rect">
              <a:avLst/>
            </a:prstGeom>
            <a:solidFill>
              <a:srgbClr val="FE9B03"/>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5725" tIns="42863" rIns="85725" bIns="42863" anchor="ctr"/>
            <a:lstStyle/>
            <a:p>
              <a:pPr algn="ctr" defTabSz="765175"/>
              <a:r>
                <a:rPr lang="en-US" b="1">
                  <a:solidFill>
                    <a:schemeClr val="bg1"/>
                  </a:solidFill>
                  <a:latin typeface="Times New Roman" charset="0"/>
                </a:rPr>
                <a:t>O</a:t>
              </a:r>
            </a:p>
          </p:txBody>
        </p:sp>
        <p:sp>
          <p:nvSpPr>
            <p:cNvPr id="18" name="Rectangle 15"/>
            <p:cNvSpPr>
              <a:spLocks noChangeArrowheads="1"/>
            </p:cNvSpPr>
            <p:nvPr/>
          </p:nvSpPr>
          <p:spPr bwMode="auto">
            <a:xfrm>
              <a:off x="2928" y="3107"/>
              <a:ext cx="1040" cy="2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5725" tIns="42863" rIns="85725" bIns="42863">
              <a:spAutoFit/>
            </a:bodyPr>
            <a:lstStyle/>
            <a:p>
              <a:pPr defTabSz="765175"/>
              <a:r>
                <a:rPr lang="en-US">
                  <a:latin typeface="Times New Roman" charset="0"/>
                </a:rPr>
                <a:t>Significant Risk</a:t>
              </a:r>
            </a:p>
          </p:txBody>
        </p:sp>
      </p:grpSp>
      <p:grpSp>
        <p:nvGrpSpPr>
          <p:cNvPr id="26" name="Group 23"/>
          <p:cNvGrpSpPr>
            <a:grpSpLocks/>
          </p:cNvGrpSpPr>
          <p:nvPr/>
        </p:nvGrpSpPr>
        <p:grpSpPr bwMode="auto">
          <a:xfrm>
            <a:off x="6927850" y="2403475"/>
            <a:ext cx="1454150" cy="1482725"/>
            <a:chOff x="4944" y="1471"/>
            <a:chExt cx="1008" cy="934"/>
          </a:xfrm>
        </p:grpSpPr>
        <p:sp>
          <p:nvSpPr>
            <p:cNvPr id="27" name="Rectangle 24"/>
            <p:cNvSpPr>
              <a:spLocks noChangeArrowheads="1"/>
            </p:cNvSpPr>
            <p:nvPr/>
          </p:nvSpPr>
          <p:spPr bwMode="auto">
            <a:xfrm>
              <a:off x="5616" y="2094"/>
              <a:ext cx="336" cy="311"/>
            </a:xfrm>
            <a:prstGeom prst="rect">
              <a:avLst/>
            </a:prstGeom>
            <a:solidFill>
              <a:srgbClr val="FFFF00"/>
            </a:solidFill>
            <a:ln>
              <a:noFill/>
            </a:ln>
            <a:effectLst/>
            <a:extLs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gn="ctr" eaLnBrk="1" hangingPunct="1">
                <a:spcBef>
                  <a:spcPct val="20000"/>
                </a:spcBef>
                <a:buClr>
                  <a:schemeClr val="bg2"/>
                </a:buClr>
                <a:buSzPct val="75000"/>
                <a:buFont typeface="Wingdings" charset="0"/>
                <a:buNone/>
              </a:pPr>
              <a:r>
                <a:rPr lang="en-US" sz="2000"/>
                <a:t>5</a:t>
              </a:r>
            </a:p>
          </p:txBody>
        </p:sp>
        <p:sp>
          <p:nvSpPr>
            <p:cNvPr id="28" name="Rectangle 25"/>
            <p:cNvSpPr>
              <a:spLocks noChangeArrowheads="1"/>
            </p:cNvSpPr>
            <p:nvPr/>
          </p:nvSpPr>
          <p:spPr bwMode="auto">
            <a:xfrm>
              <a:off x="5280" y="2094"/>
              <a:ext cx="336" cy="311"/>
            </a:xfrm>
            <a:prstGeom prst="rect">
              <a:avLst/>
            </a:prstGeom>
            <a:solidFill>
              <a:srgbClr val="00FF00"/>
            </a:solidFill>
            <a:ln>
              <a:noFill/>
            </a:ln>
            <a:effectLst/>
            <a:extLs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gn="ctr" eaLnBrk="1" hangingPunct="1">
                <a:spcBef>
                  <a:spcPct val="20000"/>
                </a:spcBef>
                <a:buClr>
                  <a:schemeClr val="bg2"/>
                </a:buClr>
                <a:buSzPct val="75000"/>
                <a:buFont typeface="Wingdings" charset="0"/>
                <a:buNone/>
              </a:pPr>
              <a:r>
                <a:rPr lang="en-US" sz="2000"/>
                <a:t>3</a:t>
              </a:r>
            </a:p>
          </p:txBody>
        </p:sp>
        <p:sp>
          <p:nvSpPr>
            <p:cNvPr id="29" name="Rectangle 26"/>
            <p:cNvSpPr>
              <a:spLocks noChangeArrowheads="1"/>
            </p:cNvSpPr>
            <p:nvPr/>
          </p:nvSpPr>
          <p:spPr bwMode="auto">
            <a:xfrm>
              <a:off x="4944" y="2094"/>
              <a:ext cx="336" cy="311"/>
            </a:xfrm>
            <a:prstGeom prst="rect">
              <a:avLst/>
            </a:prstGeom>
            <a:solidFill>
              <a:srgbClr val="00FF00"/>
            </a:solidFill>
            <a:ln>
              <a:noFill/>
            </a:ln>
            <a:effectLst/>
            <a:extLs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gn="ctr" eaLnBrk="1" hangingPunct="1">
                <a:spcBef>
                  <a:spcPct val="20000"/>
                </a:spcBef>
                <a:buClr>
                  <a:schemeClr val="bg2"/>
                </a:buClr>
                <a:buSzPct val="75000"/>
                <a:buFont typeface="Wingdings" charset="0"/>
                <a:buNone/>
              </a:pPr>
              <a:r>
                <a:rPr lang="en-US" sz="2000"/>
                <a:t>1</a:t>
              </a:r>
            </a:p>
          </p:txBody>
        </p:sp>
        <p:sp>
          <p:nvSpPr>
            <p:cNvPr id="30" name="Rectangle 27"/>
            <p:cNvSpPr>
              <a:spLocks noChangeArrowheads="1"/>
            </p:cNvSpPr>
            <p:nvPr/>
          </p:nvSpPr>
          <p:spPr bwMode="auto">
            <a:xfrm>
              <a:off x="5616" y="1782"/>
              <a:ext cx="336" cy="312"/>
            </a:xfrm>
            <a:prstGeom prst="rect">
              <a:avLst/>
            </a:prstGeom>
            <a:solidFill>
              <a:srgbClr val="FF9900"/>
            </a:solidFill>
            <a:ln>
              <a:noFill/>
            </a:ln>
            <a:effectLst/>
            <a:extLs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gn="ctr" eaLnBrk="1" hangingPunct="1">
                <a:spcBef>
                  <a:spcPct val="20000"/>
                </a:spcBef>
                <a:buClr>
                  <a:schemeClr val="bg2"/>
                </a:buClr>
                <a:buSzPct val="75000"/>
                <a:buFont typeface="Wingdings" charset="0"/>
                <a:buNone/>
              </a:pPr>
              <a:r>
                <a:rPr lang="en-US" sz="2000">
                  <a:solidFill>
                    <a:schemeClr val="bg1"/>
                  </a:solidFill>
                </a:rPr>
                <a:t>15</a:t>
              </a:r>
            </a:p>
          </p:txBody>
        </p:sp>
        <p:sp>
          <p:nvSpPr>
            <p:cNvPr id="31" name="Rectangle 28"/>
            <p:cNvSpPr>
              <a:spLocks noChangeArrowheads="1"/>
            </p:cNvSpPr>
            <p:nvPr/>
          </p:nvSpPr>
          <p:spPr bwMode="auto">
            <a:xfrm>
              <a:off x="5280" y="1782"/>
              <a:ext cx="336" cy="312"/>
            </a:xfrm>
            <a:prstGeom prst="rect">
              <a:avLst/>
            </a:prstGeom>
            <a:solidFill>
              <a:srgbClr val="FFFF00"/>
            </a:solidFill>
            <a:ln>
              <a:noFill/>
            </a:ln>
            <a:effectLst/>
            <a:extLs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gn="ctr" eaLnBrk="1" hangingPunct="1">
                <a:spcBef>
                  <a:spcPct val="20000"/>
                </a:spcBef>
                <a:buClr>
                  <a:schemeClr val="bg2"/>
                </a:buClr>
                <a:buSzPct val="75000"/>
                <a:buFont typeface="Wingdings" charset="0"/>
                <a:buNone/>
              </a:pPr>
              <a:r>
                <a:rPr lang="en-US" sz="2000"/>
                <a:t>9</a:t>
              </a:r>
            </a:p>
          </p:txBody>
        </p:sp>
        <p:sp>
          <p:nvSpPr>
            <p:cNvPr id="32" name="Rectangle 29"/>
            <p:cNvSpPr>
              <a:spLocks noChangeArrowheads="1"/>
            </p:cNvSpPr>
            <p:nvPr/>
          </p:nvSpPr>
          <p:spPr bwMode="auto">
            <a:xfrm>
              <a:off x="4944" y="1782"/>
              <a:ext cx="336" cy="312"/>
            </a:xfrm>
            <a:prstGeom prst="rect">
              <a:avLst/>
            </a:prstGeom>
            <a:solidFill>
              <a:srgbClr val="00FF00"/>
            </a:solidFill>
            <a:ln>
              <a:noFill/>
            </a:ln>
            <a:effectLst/>
            <a:extLs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gn="ctr" eaLnBrk="1" hangingPunct="1">
                <a:spcBef>
                  <a:spcPct val="20000"/>
                </a:spcBef>
                <a:buClr>
                  <a:schemeClr val="bg2"/>
                </a:buClr>
                <a:buSzPct val="75000"/>
                <a:buFont typeface="Wingdings" charset="0"/>
                <a:buNone/>
              </a:pPr>
              <a:r>
                <a:rPr lang="en-US" sz="2000"/>
                <a:t>3</a:t>
              </a:r>
            </a:p>
          </p:txBody>
        </p:sp>
        <p:sp>
          <p:nvSpPr>
            <p:cNvPr id="33" name="Rectangle 30"/>
            <p:cNvSpPr>
              <a:spLocks noChangeArrowheads="1"/>
            </p:cNvSpPr>
            <p:nvPr/>
          </p:nvSpPr>
          <p:spPr bwMode="auto">
            <a:xfrm>
              <a:off x="5616" y="1471"/>
              <a:ext cx="336" cy="311"/>
            </a:xfrm>
            <a:prstGeom prst="rect">
              <a:avLst/>
            </a:prstGeom>
            <a:solidFill>
              <a:srgbClr val="FF0000"/>
            </a:solidFill>
            <a:ln>
              <a:noFill/>
            </a:ln>
            <a:effectLst/>
            <a:extLs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gn="ctr" eaLnBrk="1" hangingPunct="1">
                <a:spcBef>
                  <a:spcPct val="20000"/>
                </a:spcBef>
                <a:buClr>
                  <a:schemeClr val="bg2"/>
                </a:buClr>
                <a:buSzPct val="75000"/>
                <a:buFont typeface="Wingdings" charset="0"/>
                <a:buNone/>
              </a:pPr>
              <a:r>
                <a:rPr lang="en-US" sz="2000">
                  <a:solidFill>
                    <a:schemeClr val="bg1"/>
                  </a:solidFill>
                </a:rPr>
                <a:t>25</a:t>
              </a:r>
            </a:p>
          </p:txBody>
        </p:sp>
        <p:sp>
          <p:nvSpPr>
            <p:cNvPr id="34" name="Rectangle 31"/>
            <p:cNvSpPr>
              <a:spLocks noChangeArrowheads="1"/>
            </p:cNvSpPr>
            <p:nvPr/>
          </p:nvSpPr>
          <p:spPr bwMode="auto">
            <a:xfrm>
              <a:off x="5280" y="1471"/>
              <a:ext cx="336" cy="311"/>
            </a:xfrm>
            <a:prstGeom prst="rect">
              <a:avLst/>
            </a:prstGeom>
            <a:solidFill>
              <a:srgbClr val="FF9900"/>
            </a:solidFill>
            <a:ln>
              <a:noFill/>
            </a:ln>
            <a:effectLst/>
            <a:extLs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gn="ctr" eaLnBrk="1" hangingPunct="1">
                <a:spcBef>
                  <a:spcPct val="20000"/>
                </a:spcBef>
                <a:buClr>
                  <a:schemeClr val="bg2"/>
                </a:buClr>
                <a:buSzPct val="75000"/>
                <a:buFont typeface="Wingdings" charset="0"/>
                <a:buNone/>
              </a:pPr>
              <a:r>
                <a:rPr lang="en-US" sz="2000">
                  <a:solidFill>
                    <a:schemeClr val="bg1"/>
                  </a:solidFill>
                </a:rPr>
                <a:t>15</a:t>
              </a:r>
            </a:p>
          </p:txBody>
        </p:sp>
        <p:sp>
          <p:nvSpPr>
            <p:cNvPr id="35" name="Rectangle 32"/>
            <p:cNvSpPr>
              <a:spLocks noChangeArrowheads="1"/>
            </p:cNvSpPr>
            <p:nvPr/>
          </p:nvSpPr>
          <p:spPr bwMode="auto">
            <a:xfrm>
              <a:off x="4944" y="1471"/>
              <a:ext cx="336" cy="311"/>
            </a:xfrm>
            <a:prstGeom prst="rect">
              <a:avLst/>
            </a:prstGeom>
            <a:solidFill>
              <a:srgbClr val="FFFF00"/>
            </a:solidFill>
            <a:ln>
              <a:noFill/>
            </a:ln>
            <a:effectLst/>
            <a:extLs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lgn="ctr" eaLnBrk="1" hangingPunct="1">
                <a:spcBef>
                  <a:spcPct val="20000"/>
                </a:spcBef>
                <a:buClr>
                  <a:schemeClr val="bg2"/>
                </a:buClr>
                <a:buSzPct val="75000"/>
                <a:buFont typeface="Wingdings" charset="0"/>
                <a:buNone/>
              </a:pPr>
              <a:r>
                <a:rPr lang="en-US" sz="2000"/>
                <a:t>5</a:t>
              </a:r>
            </a:p>
          </p:txBody>
        </p:sp>
        <p:sp>
          <p:nvSpPr>
            <p:cNvPr id="36" name="Line 33"/>
            <p:cNvSpPr>
              <a:spLocks noChangeShapeType="1"/>
            </p:cNvSpPr>
            <p:nvPr/>
          </p:nvSpPr>
          <p:spPr bwMode="auto">
            <a:xfrm>
              <a:off x="4944" y="1471"/>
              <a:ext cx="1008"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7" name="Line 34"/>
            <p:cNvSpPr>
              <a:spLocks noChangeShapeType="1"/>
            </p:cNvSpPr>
            <p:nvPr/>
          </p:nvSpPr>
          <p:spPr bwMode="auto">
            <a:xfrm>
              <a:off x="4944" y="1782"/>
              <a:ext cx="1008"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8" name="Line 35"/>
            <p:cNvSpPr>
              <a:spLocks noChangeShapeType="1"/>
            </p:cNvSpPr>
            <p:nvPr/>
          </p:nvSpPr>
          <p:spPr bwMode="auto">
            <a:xfrm>
              <a:off x="4944" y="2094"/>
              <a:ext cx="1008"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9" name="Line 36"/>
            <p:cNvSpPr>
              <a:spLocks noChangeShapeType="1"/>
            </p:cNvSpPr>
            <p:nvPr/>
          </p:nvSpPr>
          <p:spPr bwMode="auto">
            <a:xfrm>
              <a:off x="4944" y="2405"/>
              <a:ext cx="1008"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0" name="Line 37"/>
            <p:cNvSpPr>
              <a:spLocks noChangeShapeType="1"/>
            </p:cNvSpPr>
            <p:nvPr/>
          </p:nvSpPr>
          <p:spPr bwMode="auto">
            <a:xfrm>
              <a:off x="4944" y="1471"/>
              <a:ext cx="0" cy="934"/>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1" name="Line 38"/>
            <p:cNvSpPr>
              <a:spLocks noChangeShapeType="1"/>
            </p:cNvSpPr>
            <p:nvPr/>
          </p:nvSpPr>
          <p:spPr bwMode="auto">
            <a:xfrm>
              <a:off x="5280" y="1471"/>
              <a:ext cx="0" cy="934"/>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2" name="Line 39"/>
            <p:cNvSpPr>
              <a:spLocks noChangeShapeType="1"/>
            </p:cNvSpPr>
            <p:nvPr/>
          </p:nvSpPr>
          <p:spPr bwMode="auto">
            <a:xfrm>
              <a:off x="5616" y="1471"/>
              <a:ext cx="0" cy="934"/>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3" name="Line 40"/>
            <p:cNvSpPr>
              <a:spLocks noChangeShapeType="1"/>
            </p:cNvSpPr>
            <p:nvPr/>
          </p:nvSpPr>
          <p:spPr bwMode="auto">
            <a:xfrm>
              <a:off x="5952" y="1471"/>
              <a:ext cx="0" cy="934"/>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44" name="Group 41"/>
          <p:cNvGrpSpPr>
            <a:grpSpLocks/>
          </p:cNvGrpSpPr>
          <p:nvPr/>
        </p:nvGrpSpPr>
        <p:grpSpPr bwMode="auto">
          <a:xfrm>
            <a:off x="6234113" y="2430463"/>
            <a:ext cx="693737" cy="1397000"/>
            <a:chOff x="528" y="2832"/>
            <a:chExt cx="480" cy="1072"/>
          </a:xfrm>
        </p:grpSpPr>
        <p:sp>
          <p:nvSpPr>
            <p:cNvPr id="45" name="Rectangle 42"/>
            <p:cNvSpPr>
              <a:spLocks noChangeArrowheads="1"/>
            </p:cNvSpPr>
            <p:nvPr/>
          </p:nvSpPr>
          <p:spPr bwMode="auto">
            <a:xfrm>
              <a:off x="768" y="3547"/>
              <a:ext cx="240" cy="3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lstStyle/>
            <a:p>
              <a:pPr algn="ctr" eaLnBrk="1" hangingPunct="1">
                <a:spcBef>
                  <a:spcPct val="20000"/>
                </a:spcBef>
                <a:buClr>
                  <a:schemeClr val="bg2"/>
                </a:buClr>
                <a:buSzPct val="75000"/>
                <a:buFont typeface="Wingdings" charset="0"/>
                <a:buNone/>
              </a:pPr>
              <a:r>
                <a:rPr lang="en-US" sz="2000"/>
                <a:t>1</a:t>
              </a:r>
            </a:p>
          </p:txBody>
        </p:sp>
        <p:sp>
          <p:nvSpPr>
            <p:cNvPr id="46" name="Rectangle 43"/>
            <p:cNvSpPr>
              <a:spLocks noChangeArrowheads="1"/>
            </p:cNvSpPr>
            <p:nvPr/>
          </p:nvSpPr>
          <p:spPr bwMode="auto">
            <a:xfrm>
              <a:off x="528" y="3547"/>
              <a:ext cx="240" cy="3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lstStyle/>
            <a:p>
              <a:pPr algn="ctr" eaLnBrk="1" hangingPunct="1">
                <a:spcBef>
                  <a:spcPct val="20000"/>
                </a:spcBef>
                <a:buClr>
                  <a:schemeClr val="bg2"/>
                </a:buClr>
                <a:buSzPct val="75000"/>
                <a:buFont typeface="Wingdings" charset="0"/>
                <a:buNone/>
              </a:pPr>
              <a:r>
                <a:rPr lang="en-US" sz="2000"/>
                <a:t>Lo</a:t>
              </a:r>
            </a:p>
          </p:txBody>
        </p:sp>
        <p:sp>
          <p:nvSpPr>
            <p:cNvPr id="47" name="Rectangle 44"/>
            <p:cNvSpPr>
              <a:spLocks noChangeArrowheads="1"/>
            </p:cNvSpPr>
            <p:nvPr/>
          </p:nvSpPr>
          <p:spPr bwMode="auto">
            <a:xfrm>
              <a:off x="768" y="3189"/>
              <a:ext cx="240" cy="3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lstStyle/>
            <a:p>
              <a:pPr algn="ctr" eaLnBrk="1" hangingPunct="1">
                <a:spcBef>
                  <a:spcPct val="20000"/>
                </a:spcBef>
                <a:buClr>
                  <a:schemeClr val="bg2"/>
                </a:buClr>
                <a:buSzPct val="75000"/>
                <a:buFont typeface="Wingdings" charset="0"/>
                <a:buNone/>
              </a:pPr>
              <a:r>
                <a:rPr lang="en-US" sz="2000"/>
                <a:t>3</a:t>
              </a:r>
            </a:p>
          </p:txBody>
        </p:sp>
        <p:sp>
          <p:nvSpPr>
            <p:cNvPr id="48" name="Rectangle 45"/>
            <p:cNvSpPr>
              <a:spLocks noChangeArrowheads="1"/>
            </p:cNvSpPr>
            <p:nvPr/>
          </p:nvSpPr>
          <p:spPr bwMode="auto">
            <a:xfrm>
              <a:off x="528" y="3189"/>
              <a:ext cx="240" cy="3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lstStyle/>
            <a:p>
              <a:pPr algn="ctr" eaLnBrk="1" hangingPunct="1">
                <a:spcBef>
                  <a:spcPct val="20000"/>
                </a:spcBef>
                <a:buClr>
                  <a:schemeClr val="bg2"/>
                </a:buClr>
                <a:buSzPct val="75000"/>
                <a:buFont typeface="Wingdings" charset="0"/>
                <a:buChar char="n"/>
              </a:pPr>
              <a:endParaRPr lang="en-GB" sz="2800"/>
            </a:p>
          </p:txBody>
        </p:sp>
        <p:sp>
          <p:nvSpPr>
            <p:cNvPr id="49" name="Rectangle 46"/>
            <p:cNvSpPr>
              <a:spLocks noChangeArrowheads="1"/>
            </p:cNvSpPr>
            <p:nvPr/>
          </p:nvSpPr>
          <p:spPr bwMode="auto">
            <a:xfrm>
              <a:off x="768" y="2832"/>
              <a:ext cx="240" cy="3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lstStyle/>
            <a:p>
              <a:pPr algn="ctr" eaLnBrk="1" hangingPunct="1">
                <a:spcBef>
                  <a:spcPct val="20000"/>
                </a:spcBef>
                <a:buClr>
                  <a:schemeClr val="bg2"/>
                </a:buClr>
                <a:buSzPct val="75000"/>
                <a:buFont typeface="Wingdings" charset="0"/>
                <a:buNone/>
              </a:pPr>
              <a:r>
                <a:rPr lang="en-US" sz="2000"/>
                <a:t>5</a:t>
              </a:r>
            </a:p>
          </p:txBody>
        </p:sp>
        <p:sp>
          <p:nvSpPr>
            <p:cNvPr id="50" name="Rectangle 47"/>
            <p:cNvSpPr>
              <a:spLocks noChangeArrowheads="1"/>
            </p:cNvSpPr>
            <p:nvPr/>
          </p:nvSpPr>
          <p:spPr bwMode="auto">
            <a:xfrm>
              <a:off x="528" y="2832"/>
              <a:ext cx="240" cy="3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lstStyle/>
            <a:p>
              <a:pPr algn="ctr" eaLnBrk="1" hangingPunct="1">
                <a:spcBef>
                  <a:spcPct val="20000"/>
                </a:spcBef>
                <a:buClr>
                  <a:schemeClr val="bg2"/>
                </a:buClr>
                <a:buSzPct val="75000"/>
                <a:buFont typeface="Wingdings" charset="0"/>
                <a:buNone/>
              </a:pPr>
              <a:r>
                <a:rPr lang="en-US" sz="2000"/>
                <a:t>Hi</a:t>
              </a:r>
            </a:p>
          </p:txBody>
        </p:sp>
        <p:sp>
          <p:nvSpPr>
            <p:cNvPr id="51" name="Line 48"/>
            <p:cNvSpPr>
              <a:spLocks noChangeShapeType="1"/>
            </p:cNvSpPr>
            <p:nvPr/>
          </p:nvSpPr>
          <p:spPr bwMode="auto">
            <a:xfrm>
              <a:off x="528" y="2832"/>
              <a:ext cx="240" cy="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2" name="Line 49"/>
            <p:cNvSpPr>
              <a:spLocks noChangeShapeType="1"/>
            </p:cNvSpPr>
            <p:nvPr/>
          </p:nvSpPr>
          <p:spPr bwMode="auto">
            <a:xfrm>
              <a:off x="528" y="3904"/>
              <a:ext cx="240" cy="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3" name="Line 50"/>
            <p:cNvSpPr>
              <a:spLocks noChangeShapeType="1"/>
            </p:cNvSpPr>
            <p:nvPr/>
          </p:nvSpPr>
          <p:spPr bwMode="auto">
            <a:xfrm>
              <a:off x="528" y="2832"/>
              <a:ext cx="0" cy="357"/>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4" name="Line 51"/>
            <p:cNvSpPr>
              <a:spLocks noChangeShapeType="1"/>
            </p:cNvSpPr>
            <p:nvPr/>
          </p:nvSpPr>
          <p:spPr bwMode="auto">
            <a:xfrm>
              <a:off x="1008" y="2832"/>
              <a:ext cx="0" cy="357"/>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5" name="Line 52"/>
            <p:cNvSpPr>
              <a:spLocks noChangeShapeType="1"/>
            </p:cNvSpPr>
            <p:nvPr/>
          </p:nvSpPr>
          <p:spPr bwMode="auto">
            <a:xfrm>
              <a:off x="768" y="2832"/>
              <a:ext cx="240" cy="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6" name="Line 53"/>
            <p:cNvSpPr>
              <a:spLocks noChangeShapeType="1"/>
            </p:cNvSpPr>
            <p:nvPr/>
          </p:nvSpPr>
          <p:spPr bwMode="auto">
            <a:xfrm>
              <a:off x="528" y="3189"/>
              <a:ext cx="0" cy="358"/>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7" name="Line 54"/>
            <p:cNvSpPr>
              <a:spLocks noChangeShapeType="1"/>
            </p:cNvSpPr>
            <p:nvPr/>
          </p:nvSpPr>
          <p:spPr bwMode="auto">
            <a:xfrm>
              <a:off x="1008" y="3189"/>
              <a:ext cx="0" cy="358"/>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8" name="Line 55"/>
            <p:cNvSpPr>
              <a:spLocks noChangeShapeType="1"/>
            </p:cNvSpPr>
            <p:nvPr/>
          </p:nvSpPr>
          <p:spPr bwMode="auto">
            <a:xfrm>
              <a:off x="528" y="3547"/>
              <a:ext cx="0" cy="357"/>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9" name="Line 56"/>
            <p:cNvSpPr>
              <a:spLocks noChangeShapeType="1"/>
            </p:cNvSpPr>
            <p:nvPr/>
          </p:nvSpPr>
          <p:spPr bwMode="auto">
            <a:xfrm>
              <a:off x="1008" y="3547"/>
              <a:ext cx="0" cy="357"/>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0" name="Line 57"/>
            <p:cNvSpPr>
              <a:spLocks noChangeShapeType="1"/>
            </p:cNvSpPr>
            <p:nvPr/>
          </p:nvSpPr>
          <p:spPr bwMode="auto">
            <a:xfrm>
              <a:off x="768" y="3904"/>
              <a:ext cx="240" cy="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61" name="Group 58"/>
          <p:cNvGrpSpPr>
            <a:grpSpLocks/>
          </p:cNvGrpSpPr>
          <p:nvPr/>
        </p:nvGrpSpPr>
        <p:grpSpPr bwMode="auto">
          <a:xfrm>
            <a:off x="6927850" y="1820863"/>
            <a:ext cx="1454150" cy="549275"/>
            <a:chOff x="1056" y="2304"/>
            <a:chExt cx="1248" cy="346"/>
          </a:xfrm>
        </p:grpSpPr>
        <p:sp>
          <p:nvSpPr>
            <p:cNvPr id="62" name="Rectangle 59"/>
            <p:cNvSpPr>
              <a:spLocks noChangeArrowheads="1"/>
            </p:cNvSpPr>
            <p:nvPr/>
          </p:nvSpPr>
          <p:spPr bwMode="auto">
            <a:xfrm>
              <a:off x="1888" y="2477"/>
              <a:ext cx="416"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tIns="0" bIns="0"/>
            <a:lstStyle/>
            <a:p>
              <a:pPr algn="ctr" eaLnBrk="1" hangingPunct="1">
                <a:spcBef>
                  <a:spcPct val="20000"/>
                </a:spcBef>
                <a:buClr>
                  <a:schemeClr val="bg2"/>
                </a:buClr>
                <a:buSzPct val="75000"/>
                <a:buFont typeface="Wingdings" charset="0"/>
                <a:buNone/>
              </a:pPr>
              <a:r>
                <a:rPr lang="en-US"/>
                <a:t>5</a:t>
              </a:r>
            </a:p>
          </p:txBody>
        </p:sp>
        <p:sp>
          <p:nvSpPr>
            <p:cNvPr id="63" name="Rectangle 60"/>
            <p:cNvSpPr>
              <a:spLocks noChangeArrowheads="1"/>
            </p:cNvSpPr>
            <p:nvPr/>
          </p:nvSpPr>
          <p:spPr bwMode="auto">
            <a:xfrm>
              <a:off x="1472" y="2477"/>
              <a:ext cx="416"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tIns="0" bIns="0"/>
            <a:lstStyle/>
            <a:p>
              <a:pPr algn="ctr" eaLnBrk="1" hangingPunct="1">
                <a:spcBef>
                  <a:spcPct val="20000"/>
                </a:spcBef>
                <a:buClr>
                  <a:schemeClr val="bg2"/>
                </a:buClr>
                <a:buSzPct val="75000"/>
                <a:buFont typeface="Wingdings" charset="0"/>
                <a:buNone/>
              </a:pPr>
              <a:r>
                <a:rPr lang="en-US"/>
                <a:t>3</a:t>
              </a:r>
            </a:p>
          </p:txBody>
        </p:sp>
        <p:sp>
          <p:nvSpPr>
            <p:cNvPr id="64" name="Rectangle 61"/>
            <p:cNvSpPr>
              <a:spLocks noChangeArrowheads="1"/>
            </p:cNvSpPr>
            <p:nvPr/>
          </p:nvSpPr>
          <p:spPr bwMode="auto">
            <a:xfrm>
              <a:off x="1056" y="2477"/>
              <a:ext cx="416"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tIns="0" bIns="0"/>
            <a:lstStyle/>
            <a:p>
              <a:pPr algn="ctr" eaLnBrk="1" hangingPunct="1">
                <a:spcBef>
                  <a:spcPct val="20000"/>
                </a:spcBef>
                <a:buClr>
                  <a:schemeClr val="bg2"/>
                </a:buClr>
                <a:buSzPct val="75000"/>
                <a:buFont typeface="Wingdings" charset="0"/>
                <a:buNone/>
              </a:pPr>
              <a:r>
                <a:rPr lang="en-US"/>
                <a:t>1</a:t>
              </a:r>
            </a:p>
          </p:txBody>
        </p:sp>
        <p:sp>
          <p:nvSpPr>
            <p:cNvPr id="65" name="Rectangle 62"/>
            <p:cNvSpPr>
              <a:spLocks noChangeArrowheads="1"/>
            </p:cNvSpPr>
            <p:nvPr/>
          </p:nvSpPr>
          <p:spPr bwMode="auto">
            <a:xfrm>
              <a:off x="1888" y="2304"/>
              <a:ext cx="416"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tIns="0" bIns="0"/>
            <a:lstStyle/>
            <a:p>
              <a:pPr algn="ctr" eaLnBrk="1" hangingPunct="1">
                <a:spcBef>
                  <a:spcPct val="20000"/>
                </a:spcBef>
                <a:buClr>
                  <a:schemeClr val="bg2"/>
                </a:buClr>
                <a:buSzPct val="75000"/>
                <a:buFont typeface="Wingdings" charset="0"/>
                <a:buNone/>
              </a:pPr>
              <a:r>
                <a:rPr lang="en-US"/>
                <a:t>Hi</a:t>
              </a:r>
            </a:p>
          </p:txBody>
        </p:sp>
        <p:sp>
          <p:nvSpPr>
            <p:cNvPr id="66" name="Rectangle 63"/>
            <p:cNvSpPr>
              <a:spLocks noChangeArrowheads="1"/>
            </p:cNvSpPr>
            <p:nvPr/>
          </p:nvSpPr>
          <p:spPr bwMode="auto">
            <a:xfrm>
              <a:off x="1472" y="2304"/>
              <a:ext cx="416"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tIns="0" bIns="0"/>
            <a:lstStyle/>
            <a:p>
              <a:pPr algn="ctr" eaLnBrk="1" hangingPunct="1">
                <a:spcBef>
                  <a:spcPct val="20000"/>
                </a:spcBef>
                <a:buClr>
                  <a:schemeClr val="bg2"/>
                </a:buClr>
                <a:buSzPct val="75000"/>
                <a:buFont typeface="Wingdings" charset="0"/>
                <a:buNone/>
              </a:pPr>
              <a:endParaRPr lang="en-GB"/>
            </a:p>
          </p:txBody>
        </p:sp>
        <p:sp>
          <p:nvSpPr>
            <p:cNvPr id="67" name="Rectangle 64"/>
            <p:cNvSpPr>
              <a:spLocks noChangeArrowheads="1"/>
            </p:cNvSpPr>
            <p:nvPr/>
          </p:nvSpPr>
          <p:spPr bwMode="auto">
            <a:xfrm>
              <a:off x="1056" y="2304"/>
              <a:ext cx="416"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tIns="0" bIns="0"/>
            <a:lstStyle/>
            <a:p>
              <a:pPr algn="ctr" eaLnBrk="1" hangingPunct="1">
                <a:spcBef>
                  <a:spcPct val="20000"/>
                </a:spcBef>
                <a:buClr>
                  <a:schemeClr val="bg2"/>
                </a:buClr>
                <a:buSzPct val="75000"/>
                <a:buFont typeface="Wingdings" charset="0"/>
                <a:buNone/>
              </a:pPr>
              <a:r>
                <a:rPr lang="en-US"/>
                <a:t>Lo</a:t>
              </a:r>
            </a:p>
          </p:txBody>
        </p:sp>
        <p:sp>
          <p:nvSpPr>
            <p:cNvPr id="68" name="Line 65"/>
            <p:cNvSpPr>
              <a:spLocks noChangeShapeType="1"/>
            </p:cNvSpPr>
            <p:nvPr/>
          </p:nvSpPr>
          <p:spPr bwMode="auto">
            <a:xfrm>
              <a:off x="1056" y="2304"/>
              <a:ext cx="416" cy="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9" name="Line 66"/>
            <p:cNvSpPr>
              <a:spLocks noChangeShapeType="1"/>
            </p:cNvSpPr>
            <p:nvPr/>
          </p:nvSpPr>
          <p:spPr bwMode="auto">
            <a:xfrm>
              <a:off x="1056" y="2650"/>
              <a:ext cx="416" cy="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70" name="Line 67"/>
            <p:cNvSpPr>
              <a:spLocks noChangeShapeType="1"/>
            </p:cNvSpPr>
            <p:nvPr/>
          </p:nvSpPr>
          <p:spPr bwMode="auto">
            <a:xfrm>
              <a:off x="1056" y="2304"/>
              <a:ext cx="0" cy="173"/>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71" name="Line 68"/>
            <p:cNvSpPr>
              <a:spLocks noChangeShapeType="1"/>
            </p:cNvSpPr>
            <p:nvPr/>
          </p:nvSpPr>
          <p:spPr bwMode="auto">
            <a:xfrm>
              <a:off x="2304" y="2304"/>
              <a:ext cx="0" cy="173"/>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72" name="Line 69"/>
            <p:cNvSpPr>
              <a:spLocks noChangeShapeType="1"/>
            </p:cNvSpPr>
            <p:nvPr/>
          </p:nvSpPr>
          <p:spPr bwMode="auto">
            <a:xfrm>
              <a:off x="1472" y="2304"/>
              <a:ext cx="416" cy="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73" name="Line 70"/>
            <p:cNvSpPr>
              <a:spLocks noChangeShapeType="1"/>
            </p:cNvSpPr>
            <p:nvPr/>
          </p:nvSpPr>
          <p:spPr bwMode="auto">
            <a:xfrm>
              <a:off x="1056" y="2477"/>
              <a:ext cx="0" cy="173"/>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74" name="Line 71"/>
            <p:cNvSpPr>
              <a:spLocks noChangeShapeType="1"/>
            </p:cNvSpPr>
            <p:nvPr/>
          </p:nvSpPr>
          <p:spPr bwMode="auto">
            <a:xfrm>
              <a:off x="1888" y="2304"/>
              <a:ext cx="416" cy="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75" name="Line 72"/>
            <p:cNvSpPr>
              <a:spLocks noChangeShapeType="1"/>
            </p:cNvSpPr>
            <p:nvPr/>
          </p:nvSpPr>
          <p:spPr bwMode="auto">
            <a:xfrm>
              <a:off x="2304" y="2477"/>
              <a:ext cx="0" cy="173"/>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76" name="Line 73"/>
            <p:cNvSpPr>
              <a:spLocks noChangeShapeType="1"/>
            </p:cNvSpPr>
            <p:nvPr/>
          </p:nvSpPr>
          <p:spPr bwMode="auto">
            <a:xfrm>
              <a:off x="1472" y="2650"/>
              <a:ext cx="416" cy="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77" name="Line 74"/>
            <p:cNvSpPr>
              <a:spLocks noChangeShapeType="1"/>
            </p:cNvSpPr>
            <p:nvPr/>
          </p:nvSpPr>
          <p:spPr bwMode="auto">
            <a:xfrm>
              <a:off x="1888" y="2650"/>
              <a:ext cx="416" cy="0"/>
            </a:xfrm>
            <a:prstGeom prst="line">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28575" cap="sq">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grpSp>
      <p:sp>
        <p:nvSpPr>
          <p:cNvPr id="79" name="AutoShape 76"/>
          <p:cNvSpPr>
            <a:spLocks noChangeArrowheads="1"/>
          </p:cNvSpPr>
          <p:nvPr/>
        </p:nvSpPr>
        <p:spPr bwMode="auto">
          <a:xfrm rot="20964261">
            <a:off x="3463925" y="5791200"/>
            <a:ext cx="2008188" cy="381000"/>
          </a:xfrm>
          <a:prstGeom prst="rightArrow">
            <a:avLst>
              <a:gd name="adj1" fmla="val 50000"/>
              <a:gd name="adj2" fmla="val 131771"/>
            </a:avLst>
          </a:prstGeom>
          <a:solidFill>
            <a:srgbClr val="0033CC"/>
          </a:solidFill>
          <a:ln w="254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 name="AutoShape 77"/>
          <p:cNvSpPr>
            <a:spLocks noChangeArrowheads="1"/>
          </p:cNvSpPr>
          <p:nvPr/>
        </p:nvSpPr>
        <p:spPr bwMode="auto">
          <a:xfrm>
            <a:off x="5680075" y="1143000"/>
            <a:ext cx="1593850" cy="457200"/>
          </a:xfrm>
          <a:prstGeom prst="roundRect">
            <a:avLst>
              <a:gd name="adj" fmla="val 16667"/>
            </a:avLst>
          </a:prstGeom>
          <a:solidFill>
            <a:schemeClr val="bg1"/>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2400" b="1">
                <a:latin typeface="Times New Roman" charset="0"/>
              </a:rPr>
              <a:t>Risk Type</a:t>
            </a:r>
          </a:p>
        </p:txBody>
      </p:sp>
      <p:grpSp>
        <p:nvGrpSpPr>
          <p:cNvPr id="81" name="Group 80"/>
          <p:cNvGrpSpPr/>
          <p:nvPr/>
        </p:nvGrpSpPr>
        <p:grpSpPr>
          <a:xfrm>
            <a:off x="565300" y="1058325"/>
            <a:ext cx="4295775" cy="3285075"/>
            <a:chOff x="578643" y="1878012"/>
            <a:chExt cx="4295775" cy="3285075"/>
          </a:xfrm>
        </p:grpSpPr>
        <p:sp>
          <p:nvSpPr>
            <p:cNvPr id="82" name="Rectangle 7"/>
            <p:cNvSpPr>
              <a:spLocks noChangeArrowheads="1"/>
            </p:cNvSpPr>
            <p:nvPr/>
          </p:nvSpPr>
          <p:spPr bwMode="auto">
            <a:xfrm>
              <a:off x="800893" y="1878012"/>
              <a:ext cx="1093788"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5250" tIns="47625" rIns="95250" bIns="47625">
              <a:spAutoFit/>
            </a:bodyPr>
            <a:lstStyle/>
            <a:p>
              <a:pPr defTabSz="946150"/>
              <a:r>
                <a:rPr lang="en-US" sz="1900" b="1" u="sng">
                  <a:latin typeface="Times New Roman" charset="0"/>
                </a:rPr>
                <a:t>Risk Item</a:t>
              </a:r>
            </a:p>
          </p:txBody>
        </p:sp>
        <p:sp>
          <p:nvSpPr>
            <p:cNvPr id="83" name="Rectangle 8"/>
            <p:cNvSpPr>
              <a:spLocks noChangeArrowheads="1"/>
            </p:cNvSpPr>
            <p:nvPr/>
          </p:nvSpPr>
          <p:spPr bwMode="auto">
            <a:xfrm>
              <a:off x="3444081" y="1878012"/>
              <a:ext cx="1177925"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5250" tIns="47625" rIns="95250" bIns="47625">
              <a:spAutoFit/>
            </a:bodyPr>
            <a:lstStyle/>
            <a:p>
              <a:pPr defTabSz="946150"/>
              <a:r>
                <a:rPr lang="en-US" sz="1900" b="1" u="sng">
                  <a:latin typeface="Times New Roman" charset="0"/>
                </a:rPr>
                <a:t>Risk Score</a:t>
              </a:r>
            </a:p>
          </p:txBody>
        </p:sp>
        <p:sp>
          <p:nvSpPr>
            <p:cNvPr id="84" name="AutoShape 9"/>
            <p:cNvSpPr>
              <a:spLocks noChangeArrowheads="1"/>
            </p:cNvSpPr>
            <p:nvPr/>
          </p:nvSpPr>
          <p:spPr bwMode="auto">
            <a:xfrm>
              <a:off x="3212306" y="2392362"/>
              <a:ext cx="1662112" cy="1123950"/>
            </a:xfrm>
            <a:prstGeom prst="roundRect">
              <a:avLst>
                <a:gd name="adj" fmla="val 12486"/>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lIns="95250" tIns="47625" rIns="95250" bIns="47625" anchor="ctr"/>
            <a:lstStyle/>
            <a:p>
              <a:pPr algn="ctr" defTabSz="946150"/>
              <a:r>
                <a:rPr lang="en-US" sz="1400" u="sng" dirty="0" err="1">
                  <a:latin typeface="Times New Roman" charset="0"/>
                </a:rPr>
                <a:t>Prob</a:t>
              </a:r>
              <a:r>
                <a:rPr lang="en-US" sz="1400" u="sng" dirty="0">
                  <a:latin typeface="Times New Roman" charset="0"/>
                </a:rPr>
                <a:t>  Impact  Total</a:t>
              </a:r>
              <a:endParaRPr lang="en-US" sz="1400" dirty="0">
                <a:latin typeface="Times New Roman" charset="0"/>
              </a:endParaRPr>
            </a:p>
            <a:p>
              <a:pPr algn="ctr" defTabSz="946150"/>
              <a:r>
                <a:rPr lang="en-US" sz="1400" dirty="0">
                  <a:latin typeface="Times New Roman" charset="0"/>
                </a:rPr>
                <a:t>   3         5         15</a:t>
              </a:r>
            </a:p>
          </p:txBody>
        </p:sp>
        <p:sp>
          <p:nvSpPr>
            <p:cNvPr id="85" name="AutoShape 10"/>
            <p:cNvSpPr>
              <a:spLocks noChangeArrowheads="1"/>
            </p:cNvSpPr>
            <p:nvPr/>
          </p:nvSpPr>
          <p:spPr bwMode="auto">
            <a:xfrm>
              <a:off x="3212306" y="3773487"/>
              <a:ext cx="1662112" cy="1389600"/>
            </a:xfrm>
            <a:prstGeom prst="roundRect">
              <a:avLst>
                <a:gd name="adj" fmla="val 12486"/>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lIns="95250" tIns="47625" rIns="95250" bIns="47625" anchor="ctr"/>
            <a:lstStyle/>
            <a:p>
              <a:pPr algn="ctr" defTabSz="946150"/>
              <a:r>
                <a:rPr lang="en-US" sz="1400" u="sng" dirty="0" err="1">
                  <a:latin typeface="Times New Roman" charset="0"/>
                </a:rPr>
                <a:t>Prob</a:t>
              </a:r>
              <a:r>
                <a:rPr lang="en-US" sz="1400" u="sng" dirty="0">
                  <a:latin typeface="Times New Roman" charset="0"/>
                </a:rPr>
                <a:t>  Impact  Total</a:t>
              </a:r>
              <a:endParaRPr lang="en-US" sz="1400" dirty="0">
                <a:latin typeface="Times New Roman" charset="0"/>
              </a:endParaRPr>
            </a:p>
            <a:p>
              <a:pPr algn="ctr" defTabSz="946150"/>
              <a:r>
                <a:rPr lang="en-US" sz="1400" dirty="0">
                  <a:latin typeface="Times New Roman" charset="0"/>
                </a:rPr>
                <a:t>   5        5         25</a:t>
              </a:r>
            </a:p>
          </p:txBody>
        </p:sp>
        <p:sp>
          <p:nvSpPr>
            <p:cNvPr id="86" name="AutoShape 11"/>
            <p:cNvSpPr>
              <a:spLocks noChangeArrowheads="1"/>
            </p:cNvSpPr>
            <p:nvPr/>
          </p:nvSpPr>
          <p:spPr bwMode="auto">
            <a:xfrm>
              <a:off x="578643" y="2392362"/>
              <a:ext cx="2495550" cy="1123950"/>
            </a:xfrm>
            <a:prstGeom prst="roundRect">
              <a:avLst>
                <a:gd name="adj" fmla="val 12486"/>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lIns="46038" tIns="47625" rIns="46038" bIns="47625" anchor="ctr"/>
            <a:lstStyle/>
            <a:p>
              <a:pPr marL="177800" indent="-177800" defTabSz="946150"/>
              <a:r>
                <a:rPr lang="en-US" sz="1200" u="sng" dirty="0">
                  <a:latin typeface="Times New Roman" charset="0"/>
                </a:rPr>
                <a:t>Issue</a:t>
              </a:r>
              <a:r>
                <a:rPr lang="en-US" sz="1200" dirty="0">
                  <a:latin typeface="Times New Roman" charset="0"/>
                </a:rPr>
                <a:t>:  </a:t>
              </a:r>
              <a:r>
                <a:rPr lang="en-US" sz="1200" dirty="0" smtClean="0">
                  <a:latin typeface="Times New Roman" charset="0"/>
                </a:rPr>
                <a:t>4</a:t>
              </a:r>
              <a:r>
                <a:rPr lang="en-US" sz="1200" baseline="30000" dirty="0" smtClean="0">
                  <a:latin typeface="Times New Roman" charset="0"/>
                </a:rPr>
                <a:t>th</a:t>
              </a:r>
              <a:r>
                <a:rPr lang="en-US" sz="1200" dirty="0" smtClean="0">
                  <a:latin typeface="Times New Roman" charset="0"/>
                </a:rPr>
                <a:t> Year students are failing math</a:t>
              </a:r>
              <a:endParaRPr lang="en-US" sz="1200" dirty="0">
                <a:latin typeface="Times New Roman" charset="0"/>
              </a:endParaRPr>
            </a:p>
            <a:p>
              <a:pPr marL="177800" indent="-177800" defTabSz="946150"/>
              <a:r>
                <a:rPr lang="en-US" sz="1200" u="sng" dirty="0" smtClean="0">
                  <a:latin typeface="Times New Roman" charset="0"/>
                </a:rPr>
                <a:t>Concern:</a:t>
              </a:r>
              <a:r>
                <a:rPr lang="en-US" sz="1200" dirty="0" smtClean="0">
                  <a:latin typeface="Times New Roman" charset="0"/>
                </a:rPr>
                <a:t> Students are not interested</a:t>
              </a:r>
            </a:p>
            <a:p>
              <a:pPr marL="177800" indent="-177800" defTabSz="946150"/>
              <a:r>
                <a:rPr lang="en-US" sz="1200" u="sng" dirty="0" smtClean="0">
                  <a:latin typeface="Times New Roman" charset="0"/>
                </a:rPr>
                <a:t>Consequence</a:t>
              </a:r>
              <a:r>
                <a:rPr lang="en-US" sz="1200" dirty="0">
                  <a:latin typeface="Times New Roman" charset="0"/>
                </a:rPr>
                <a:t>:  </a:t>
              </a:r>
              <a:r>
                <a:rPr lang="en-US" sz="1200" dirty="0" smtClean="0">
                  <a:latin typeface="Times New Roman" charset="0"/>
                </a:rPr>
                <a:t>Lost opportunity for student to graduate</a:t>
              </a:r>
              <a:endParaRPr lang="en-US" sz="1200" dirty="0">
                <a:latin typeface="Times New Roman" charset="0"/>
              </a:endParaRPr>
            </a:p>
          </p:txBody>
        </p:sp>
        <p:sp>
          <p:nvSpPr>
            <p:cNvPr id="87" name="AutoShape 12"/>
            <p:cNvSpPr>
              <a:spLocks noChangeArrowheads="1"/>
            </p:cNvSpPr>
            <p:nvPr/>
          </p:nvSpPr>
          <p:spPr bwMode="auto">
            <a:xfrm>
              <a:off x="578643" y="3773486"/>
              <a:ext cx="2478088" cy="1389601"/>
            </a:xfrm>
            <a:prstGeom prst="roundRect">
              <a:avLst>
                <a:gd name="adj" fmla="val 12486"/>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lIns="46038" tIns="47625" rIns="46038" bIns="47625" anchor="ctr"/>
            <a:lstStyle/>
            <a:p>
              <a:pPr marL="177800" indent="-177800" defTabSz="946150"/>
              <a:r>
                <a:rPr lang="en-US" sz="1400" u="sng" dirty="0">
                  <a:latin typeface="Times New Roman" charset="0"/>
                </a:rPr>
                <a:t>Issue</a:t>
              </a:r>
              <a:r>
                <a:rPr lang="en-US" sz="1400" dirty="0">
                  <a:latin typeface="Times New Roman" charset="0"/>
                </a:rPr>
                <a:t>:  </a:t>
              </a:r>
              <a:r>
                <a:rPr lang="en-US" sz="1400" dirty="0" smtClean="0">
                  <a:latin typeface="Times New Roman" charset="0"/>
                </a:rPr>
                <a:t>Absenteeism from faculty</a:t>
              </a:r>
              <a:endParaRPr lang="en-US" sz="1400" dirty="0">
                <a:latin typeface="Times New Roman" charset="0"/>
              </a:endParaRPr>
            </a:p>
            <a:p>
              <a:pPr marL="177800" indent="-177800" defTabSz="946150"/>
              <a:r>
                <a:rPr lang="en-US" sz="1400" u="sng" dirty="0">
                  <a:latin typeface="Times New Roman" charset="0"/>
                </a:rPr>
                <a:t>Concern</a:t>
              </a:r>
              <a:r>
                <a:rPr lang="en-US" sz="1400" dirty="0">
                  <a:latin typeface="Times New Roman" charset="0"/>
                </a:rPr>
                <a:t>:  </a:t>
              </a:r>
              <a:r>
                <a:rPr lang="en-US" sz="1400" dirty="0" smtClean="0">
                  <a:latin typeface="Times New Roman" charset="0"/>
                </a:rPr>
                <a:t>Missed classes by students</a:t>
              </a:r>
              <a:endParaRPr lang="en-US" sz="1400" dirty="0">
                <a:latin typeface="Times New Roman" charset="0"/>
              </a:endParaRPr>
            </a:p>
            <a:p>
              <a:pPr marL="177800" indent="-177800" defTabSz="946150"/>
              <a:r>
                <a:rPr lang="en-US" sz="1400" u="sng" dirty="0">
                  <a:latin typeface="Times New Roman" charset="0"/>
                </a:rPr>
                <a:t>Consequence</a:t>
              </a:r>
              <a:r>
                <a:rPr lang="en-US" sz="1400" dirty="0">
                  <a:latin typeface="Times New Roman" charset="0"/>
                </a:rPr>
                <a:t>: </a:t>
              </a:r>
              <a:r>
                <a:rPr lang="en-US" sz="1400" dirty="0" smtClean="0">
                  <a:latin typeface="Times New Roman" charset="0"/>
                </a:rPr>
                <a:t>Incomplete lessons with students</a:t>
              </a:r>
              <a:endParaRPr lang="en-US" sz="1400" u="sng" dirty="0">
                <a:latin typeface="Times New Roman" charset="0"/>
              </a:endParaRPr>
            </a:p>
          </p:txBody>
        </p:sp>
      </p:grpSp>
      <p:sp>
        <p:nvSpPr>
          <p:cNvPr id="78" name="AutoShape 75"/>
          <p:cNvSpPr>
            <a:spLocks noChangeArrowheads="1"/>
          </p:cNvSpPr>
          <p:nvPr/>
        </p:nvSpPr>
        <p:spPr bwMode="auto">
          <a:xfrm rot="17269673">
            <a:off x="3449638" y="4322762"/>
            <a:ext cx="1066800" cy="346075"/>
          </a:xfrm>
          <a:prstGeom prst="rightArrow">
            <a:avLst>
              <a:gd name="adj1" fmla="val 50000"/>
              <a:gd name="adj2" fmla="val 77064"/>
            </a:avLst>
          </a:prstGeom>
          <a:solidFill>
            <a:srgbClr val="0033CC"/>
          </a:solidFill>
          <a:ln w="254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30</a:t>
            </a:fld>
            <a:endParaRPr lang="en-US" dirty="0"/>
          </a:p>
        </p:txBody>
      </p:sp>
    </p:spTree>
    <p:extLst>
      <p:ext uri="{BB962C8B-B14F-4D97-AF65-F5344CB8AC3E}">
        <p14:creationId xmlns:p14="http://schemas.microsoft.com/office/powerpoint/2010/main" xmlns="" val="19299550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312332" y="750888"/>
            <a:ext cx="7450667" cy="685800"/>
          </a:xfrm>
        </p:spPr>
        <p:txBody>
          <a:bodyPr/>
          <a:lstStyle/>
          <a:p>
            <a:r>
              <a:rPr lang="en-US" sz="3200" dirty="0" smtClean="0"/>
              <a:t>Plan for Mitigating </a:t>
            </a:r>
            <a:r>
              <a:rPr lang="en-US" sz="3200" dirty="0"/>
              <a:t>Measures</a:t>
            </a:r>
          </a:p>
        </p:txBody>
      </p:sp>
      <p:sp>
        <p:nvSpPr>
          <p:cNvPr id="4" name="Slide Number Placeholder 3"/>
          <p:cNvSpPr>
            <a:spLocks noGrp="1"/>
          </p:cNvSpPr>
          <p:nvPr>
            <p:ph type="sldNum" sz="quarter" idx="12"/>
          </p:nvPr>
        </p:nvSpPr>
        <p:spPr>
          <a:xfrm>
            <a:off x="3010693" y="5005387"/>
            <a:ext cx="2895600" cy="365125"/>
          </a:xfrm>
        </p:spPr>
        <p:txBody>
          <a:bodyPr/>
          <a:lstStyle/>
          <a:p>
            <a:fld id="{C68CFFAC-8654-BA42-93D9-597F5A258937}" type="slidenum">
              <a:rPr lang="en-US"/>
              <a:pPr/>
              <a:t>31</a:t>
            </a:fld>
            <a:endParaRPr lang="en-US"/>
          </a:p>
        </p:txBody>
      </p:sp>
      <p:sp>
        <p:nvSpPr>
          <p:cNvPr id="6" name="Rectangle 3"/>
          <p:cNvSpPr>
            <a:spLocks noChangeArrowheads="1"/>
          </p:cNvSpPr>
          <p:nvPr/>
        </p:nvSpPr>
        <p:spPr bwMode="auto">
          <a:xfrm>
            <a:off x="700088" y="1093788"/>
            <a:ext cx="6584950" cy="21288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525" tIns="9525" rIns="9525" bIns="9525" anchor="ctr" anchorCtr="1"/>
          <a:lstStyle/>
          <a:p>
            <a:pPr marL="277813" indent="-277813" defTabSz="977900">
              <a:lnSpc>
                <a:spcPct val="90000"/>
              </a:lnSpc>
              <a:spcAft>
                <a:spcPct val="40000"/>
              </a:spcAft>
            </a:pPr>
            <a:endParaRPr lang="en-US" dirty="0">
              <a:latin typeface="Times New Roman" charset="0"/>
            </a:endParaRPr>
          </a:p>
        </p:txBody>
      </p:sp>
      <p:sp>
        <p:nvSpPr>
          <p:cNvPr id="7" name="Rectangle 4"/>
          <p:cNvSpPr>
            <a:spLocks noChangeArrowheads="1"/>
          </p:cNvSpPr>
          <p:nvPr/>
        </p:nvSpPr>
        <p:spPr bwMode="auto">
          <a:xfrm>
            <a:off x="6133306" y="1878012"/>
            <a:ext cx="601662"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5250" tIns="47625" rIns="95250" bIns="47625">
            <a:spAutoFit/>
          </a:bodyPr>
          <a:lstStyle/>
          <a:p>
            <a:pPr defTabSz="946150"/>
            <a:r>
              <a:rPr lang="en-US" sz="1900" b="1" u="sng">
                <a:latin typeface="Times New Roman" charset="0"/>
              </a:rPr>
              <a:t>Plan</a:t>
            </a:r>
          </a:p>
        </p:txBody>
      </p:sp>
      <p:sp>
        <p:nvSpPr>
          <p:cNvPr id="8" name="AutoShape 5"/>
          <p:cNvSpPr>
            <a:spLocks noChangeArrowheads="1"/>
          </p:cNvSpPr>
          <p:nvPr/>
        </p:nvSpPr>
        <p:spPr bwMode="auto">
          <a:xfrm>
            <a:off x="5082381" y="2392362"/>
            <a:ext cx="3532187" cy="1220788"/>
          </a:xfrm>
          <a:prstGeom prst="roundRect">
            <a:avLst>
              <a:gd name="adj" fmla="val 12486"/>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lIns="95250" tIns="47625" rIns="95250" bIns="47625" anchor="ctr"/>
          <a:lstStyle/>
          <a:p>
            <a:pPr marL="177800" indent="-177800" defTabSz="946150"/>
            <a:r>
              <a:rPr lang="en-US" sz="1400" b="1" u="sng" dirty="0">
                <a:latin typeface="Times New Roman" charset="0"/>
              </a:rPr>
              <a:t>Action</a:t>
            </a:r>
            <a:r>
              <a:rPr lang="en-US" sz="1400" b="1" dirty="0">
                <a:latin typeface="Times New Roman" charset="0"/>
              </a:rPr>
              <a:t>: </a:t>
            </a:r>
            <a:r>
              <a:rPr lang="en-US" sz="1400" b="1" dirty="0" smtClean="0">
                <a:latin typeface="Times New Roman" charset="0"/>
              </a:rPr>
              <a:t>Introduce practical examples</a:t>
            </a:r>
            <a:endParaRPr lang="en-US" sz="1400" b="1" dirty="0">
              <a:latin typeface="Times New Roman" charset="0"/>
            </a:endParaRPr>
          </a:p>
          <a:p>
            <a:pPr marL="177800" indent="-177800" defTabSz="946150"/>
            <a:r>
              <a:rPr lang="en-US" sz="1400" b="1" u="sng" dirty="0">
                <a:latin typeface="Times New Roman" charset="0"/>
              </a:rPr>
              <a:t>Measure</a:t>
            </a:r>
            <a:r>
              <a:rPr lang="en-US" sz="1400" b="1" dirty="0">
                <a:latin typeface="Times New Roman" charset="0"/>
              </a:rPr>
              <a:t>: </a:t>
            </a:r>
            <a:r>
              <a:rPr lang="en-US" sz="1400" b="1" dirty="0" smtClean="0">
                <a:latin typeface="Times New Roman" charset="0"/>
              </a:rPr>
              <a:t>Weekly exams </a:t>
            </a:r>
            <a:endParaRPr lang="en-US" sz="1400" b="1" dirty="0">
              <a:latin typeface="Times New Roman" charset="0"/>
            </a:endParaRPr>
          </a:p>
          <a:p>
            <a:pPr marL="177800" indent="-177800" defTabSz="946150"/>
            <a:r>
              <a:rPr lang="en-US" sz="1400" b="1" u="sng" dirty="0">
                <a:latin typeface="Times New Roman" charset="0"/>
              </a:rPr>
              <a:t>Owner-Date</a:t>
            </a:r>
            <a:r>
              <a:rPr lang="en-US" sz="1400" b="1" dirty="0">
                <a:latin typeface="Times New Roman" charset="0"/>
              </a:rPr>
              <a:t>: Joe - 2/15</a:t>
            </a:r>
          </a:p>
          <a:p>
            <a:pPr marL="177800" indent="-177800" defTabSz="946150"/>
            <a:r>
              <a:rPr lang="en-US" sz="1400" b="1" u="sng" dirty="0">
                <a:latin typeface="Times New Roman" charset="0"/>
              </a:rPr>
              <a:t>Residual Risk</a:t>
            </a:r>
            <a:r>
              <a:rPr lang="en-US" sz="1400" b="1" dirty="0">
                <a:latin typeface="Times New Roman" charset="0"/>
              </a:rPr>
              <a:t>: 5</a:t>
            </a:r>
          </a:p>
        </p:txBody>
      </p:sp>
      <p:grpSp>
        <p:nvGrpSpPr>
          <p:cNvPr id="2" name="Group 1"/>
          <p:cNvGrpSpPr/>
          <p:nvPr/>
        </p:nvGrpSpPr>
        <p:grpSpPr>
          <a:xfrm>
            <a:off x="578643" y="1878012"/>
            <a:ext cx="4295775" cy="3285075"/>
            <a:chOff x="578643" y="1878012"/>
            <a:chExt cx="4295775" cy="3285075"/>
          </a:xfrm>
        </p:grpSpPr>
        <p:sp>
          <p:nvSpPr>
            <p:cNvPr id="9" name="Rectangle 7"/>
            <p:cNvSpPr>
              <a:spLocks noChangeArrowheads="1"/>
            </p:cNvSpPr>
            <p:nvPr/>
          </p:nvSpPr>
          <p:spPr bwMode="auto">
            <a:xfrm>
              <a:off x="800893" y="1878012"/>
              <a:ext cx="1093788"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5250" tIns="47625" rIns="95250" bIns="47625">
              <a:spAutoFit/>
            </a:bodyPr>
            <a:lstStyle/>
            <a:p>
              <a:pPr defTabSz="946150"/>
              <a:r>
                <a:rPr lang="en-US" sz="1900" b="1" u="sng">
                  <a:latin typeface="Times New Roman" charset="0"/>
                </a:rPr>
                <a:t>Risk Item</a:t>
              </a:r>
            </a:p>
          </p:txBody>
        </p:sp>
        <p:sp>
          <p:nvSpPr>
            <p:cNvPr id="10" name="Rectangle 8"/>
            <p:cNvSpPr>
              <a:spLocks noChangeArrowheads="1"/>
            </p:cNvSpPr>
            <p:nvPr/>
          </p:nvSpPr>
          <p:spPr bwMode="auto">
            <a:xfrm>
              <a:off x="3444081" y="1878012"/>
              <a:ext cx="1177925"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5250" tIns="47625" rIns="95250" bIns="47625">
              <a:spAutoFit/>
            </a:bodyPr>
            <a:lstStyle/>
            <a:p>
              <a:pPr defTabSz="946150"/>
              <a:r>
                <a:rPr lang="en-US" sz="1900" b="1" u="sng">
                  <a:latin typeface="Times New Roman" charset="0"/>
                </a:rPr>
                <a:t>Risk Score</a:t>
              </a:r>
            </a:p>
          </p:txBody>
        </p:sp>
        <p:sp>
          <p:nvSpPr>
            <p:cNvPr id="11" name="AutoShape 9"/>
            <p:cNvSpPr>
              <a:spLocks noChangeArrowheads="1"/>
            </p:cNvSpPr>
            <p:nvPr/>
          </p:nvSpPr>
          <p:spPr bwMode="auto">
            <a:xfrm>
              <a:off x="3212306" y="2392362"/>
              <a:ext cx="1662112" cy="1123950"/>
            </a:xfrm>
            <a:prstGeom prst="roundRect">
              <a:avLst>
                <a:gd name="adj" fmla="val 12486"/>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lIns="95250" tIns="47625" rIns="95250" bIns="47625" anchor="ctr"/>
            <a:lstStyle/>
            <a:p>
              <a:pPr algn="ctr" defTabSz="946150"/>
              <a:r>
                <a:rPr lang="en-US" sz="1400" u="sng" dirty="0" err="1">
                  <a:latin typeface="Times New Roman" charset="0"/>
                </a:rPr>
                <a:t>Prob</a:t>
              </a:r>
              <a:r>
                <a:rPr lang="en-US" sz="1400" u="sng" dirty="0">
                  <a:latin typeface="Times New Roman" charset="0"/>
                </a:rPr>
                <a:t>  Impact  Total</a:t>
              </a:r>
              <a:endParaRPr lang="en-US" sz="1400" dirty="0">
                <a:latin typeface="Times New Roman" charset="0"/>
              </a:endParaRPr>
            </a:p>
            <a:p>
              <a:pPr algn="ctr" defTabSz="946150"/>
              <a:r>
                <a:rPr lang="en-US" sz="1400" dirty="0">
                  <a:latin typeface="Times New Roman" charset="0"/>
                </a:rPr>
                <a:t>   3         5         15</a:t>
              </a:r>
            </a:p>
          </p:txBody>
        </p:sp>
        <p:sp>
          <p:nvSpPr>
            <p:cNvPr id="12" name="AutoShape 10"/>
            <p:cNvSpPr>
              <a:spLocks noChangeArrowheads="1"/>
            </p:cNvSpPr>
            <p:nvPr/>
          </p:nvSpPr>
          <p:spPr bwMode="auto">
            <a:xfrm>
              <a:off x="3212306" y="3773487"/>
              <a:ext cx="1662112" cy="1389600"/>
            </a:xfrm>
            <a:prstGeom prst="roundRect">
              <a:avLst>
                <a:gd name="adj" fmla="val 12486"/>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lIns="95250" tIns="47625" rIns="95250" bIns="47625" anchor="ctr"/>
            <a:lstStyle/>
            <a:p>
              <a:pPr algn="ctr" defTabSz="946150"/>
              <a:r>
                <a:rPr lang="en-US" sz="1400" u="sng" dirty="0" err="1">
                  <a:latin typeface="Times New Roman" charset="0"/>
                </a:rPr>
                <a:t>Prob</a:t>
              </a:r>
              <a:r>
                <a:rPr lang="en-US" sz="1400" u="sng" dirty="0">
                  <a:latin typeface="Times New Roman" charset="0"/>
                </a:rPr>
                <a:t>  Impact  Total</a:t>
              </a:r>
              <a:endParaRPr lang="en-US" sz="1400" dirty="0">
                <a:latin typeface="Times New Roman" charset="0"/>
              </a:endParaRPr>
            </a:p>
            <a:p>
              <a:pPr algn="ctr" defTabSz="946150"/>
              <a:r>
                <a:rPr lang="en-US" sz="1400" dirty="0">
                  <a:latin typeface="Times New Roman" charset="0"/>
                </a:rPr>
                <a:t>   5        5         25</a:t>
              </a:r>
            </a:p>
          </p:txBody>
        </p:sp>
        <p:sp>
          <p:nvSpPr>
            <p:cNvPr id="13" name="AutoShape 11"/>
            <p:cNvSpPr>
              <a:spLocks noChangeArrowheads="1"/>
            </p:cNvSpPr>
            <p:nvPr/>
          </p:nvSpPr>
          <p:spPr bwMode="auto">
            <a:xfrm>
              <a:off x="578643" y="2392362"/>
              <a:ext cx="2495550" cy="1123950"/>
            </a:xfrm>
            <a:prstGeom prst="roundRect">
              <a:avLst>
                <a:gd name="adj" fmla="val 12486"/>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lIns="46038" tIns="47625" rIns="46038" bIns="47625" anchor="ctr"/>
            <a:lstStyle/>
            <a:p>
              <a:pPr marL="177800" indent="-177800" defTabSz="946150"/>
              <a:r>
                <a:rPr lang="en-US" sz="1200" u="sng" dirty="0">
                  <a:latin typeface="Times New Roman" charset="0"/>
                </a:rPr>
                <a:t>Issue</a:t>
              </a:r>
              <a:r>
                <a:rPr lang="en-US" sz="1200" dirty="0">
                  <a:latin typeface="Times New Roman" charset="0"/>
                </a:rPr>
                <a:t>:  </a:t>
              </a:r>
              <a:r>
                <a:rPr lang="en-US" sz="1200" dirty="0" smtClean="0">
                  <a:latin typeface="Times New Roman" charset="0"/>
                </a:rPr>
                <a:t>4</a:t>
              </a:r>
              <a:r>
                <a:rPr lang="en-US" sz="1200" baseline="30000" dirty="0" smtClean="0">
                  <a:latin typeface="Times New Roman" charset="0"/>
                </a:rPr>
                <a:t>th</a:t>
              </a:r>
              <a:r>
                <a:rPr lang="en-US" sz="1200" dirty="0" smtClean="0">
                  <a:latin typeface="Times New Roman" charset="0"/>
                </a:rPr>
                <a:t> Year students are failing math</a:t>
              </a:r>
              <a:endParaRPr lang="en-US" sz="1200" dirty="0">
                <a:latin typeface="Times New Roman" charset="0"/>
              </a:endParaRPr>
            </a:p>
            <a:p>
              <a:pPr marL="177800" indent="-177800" defTabSz="946150"/>
              <a:r>
                <a:rPr lang="en-US" sz="1200" u="sng" dirty="0" smtClean="0">
                  <a:latin typeface="Times New Roman" charset="0"/>
                </a:rPr>
                <a:t>Concern:</a:t>
              </a:r>
              <a:r>
                <a:rPr lang="en-US" sz="1200" dirty="0" smtClean="0">
                  <a:latin typeface="Times New Roman" charset="0"/>
                </a:rPr>
                <a:t> Students are not interested</a:t>
              </a:r>
            </a:p>
            <a:p>
              <a:pPr marL="177800" indent="-177800" defTabSz="946150"/>
              <a:r>
                <a:rPr lang="en-US" sz="1200" u="sng" dirty="0" smtClean="0">
                  <a:latin typeface="Times New Roman" charset="0"/>
                </a:rPr>
                <a:t>Consequence</a:t>
              </a:r>
              <a:r>
                <a:rPr lang="en-US" sz="1200" dirty="0">
                  <a:latin typeface="Times New Roman" charset="0"/>
                </a:rPr>
                <a:t>:  </a:t>
              </a:r>
              <a:r>
                <a:rPr lang="en-US" sz="1200" dirty="0" smtClean="0">
                  <a:latin typeface="Times New Roman" charset="0"/>
                </a:rPr>
                <a:t>Lost opportunity for student to graduate</a:t>
              </a:r>
              <a:endParaRPr lang="en-US" sz="1200" dirty="0">
                <a:latin typeface="Times New Roman" charset="0"/>
              </a:endParaRPr>
            </a:p>
          </p:txBody>
        </p:sp>
        <p:sp>
          <p:nvSpPr>
            <p:cNvPr id="14" name="AutoShape 12"/>
            <p:cNvSpPr>
              <a:spLocks noChangeArrowheads="1"/>
            </p:cNvSpPr>
            <p:nvPr/>
          </p:nvSpPr>
          <p:spPr bwMode="auto">
            <a:xfrm>
              <a:off x="578643" y="3773486"/>
              <a:ext cx="2478088" cy="1389601"/>
            </a:xfrm>
            <a:prstGeom prst="roundRect">
              <a:avLst>
                <a:gd name="adj" fmla="val 12486"/>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lIns="46038" tIns="47625" rIns="46038" bIns="47625" anchor="ctr"/>
            <a:lstStyle/>
            <a:p>
              <a:pPr marL="177800" indent="-177800" defTabSz="946150"/>
              <a:r>
                <a:rPr lang="en-US" sz="1400" u="sng" dirty="0">
                  <a:latin typeface="Times New Roman" charset="0"/>
                </a:rPr>
                <a:t>Issue</a:t>
              </a:r>
              <a:r>
                <a:rPr lang="en-US" sz="1400" dirty="0">
                  <a:latin typeface="Times New Roman" charset="0"/>
                </a:rPr>
                <a:t>:  </a:t>
              </a:r>
              <a:r>
                <a:rPr lang="en-US" sz="1400" dirty="0" smtClean="0">
                  <a:latin typeface="Times New Roman" charset="0"/>
                </a:rPr>
                <a:t>Absenteeism from faculty</a:t>
              </a:r>
              <a:endParaRPr lang="en-US" sz="1400" dirty="0">
                <a:latin typeface="Times New Roman" charset="0"/>
              </a:endParaRPr>
            </a:p>
            <a:p>
              <a:pPr marL="177800" indent="-177800" defTabSz="946150"/>
              <a:r>
                <a:rPr lang="en-US" sz="1400" u="sng" dirty="0">
                  <a:latin typeface="Times New Roman" charset="0"/>
                </a:rPr>
                <a:t>Concern</a:t>
              </a:r>
              <a:r>
                <a:rPr lang="en-US" sz="1400" dirty="0">
                  <a:latin typeface="Times New Roman" charset="0"/>
                </a:rPr>
                <a:t>:  </a:t>
              </a:r>
              <a:r>
                <a:rPr lang="en-US" sz="1400" dirty="0" smtClean="0">
                  <a:latin typeface="Times New Roman" charset="0"/>
                </a:rPr>
                <a:t>Missed classes by students</a:t>
              </a:r>
              <a:endParaRPr lang="en-US" sz="1400" dirty="0">
                <a:latin typeface="Times New Roman" charset="0"/>
              </a:endParaRPr>
            </a:p>
            <a:p>
              <a:pPr marL="177800" indent="-177800" defTabSz="946150"/>
              <a:r>
                <a:rPr lang="en-US" sz="1400" u="sng" dirty="0">
                  <a:latin typeface="Times New Roman" charset="0"/>
                </a:rPr>
                <a:t>Consequence</a:t>
              </a:r>
              <a:r>
                <a:rPr lang="en-US" sz="1400" dirty="0">
                  <a:latin typeface="Times New Roman" charset="0"/>
                </a:rPr>
                <a:t>: </a:t>
              </a:r>
              <a:r>
                <a:rPr lang="en-US" sz="1400" dirty="0" smtClean="0">
                  <a:latin typeface="Times New Roman" charset="0"/>
                </a:rPr>
                <a:t>Incomplete lessons with students</a:t>
              </a:r>
              <a:endParaRPr lang="en-US" sz="1400" u="sng" dirty="0">
                <a:latin typeface="Times New Roman" charset="0"/>
              </a:endParaRPr>
            </a:p>
          </p:txBody>
        </p:sp>
      </p:grpSp>
      <p:sp>
        <p:nvSpPr>
          <p:cNvPr id="15" name="AutoShape 13"/>
          <p:cNvSpPr>
            <a:spLocks noChangeArrowheads="1"/>
          </p:cNvSpPr>
          <p:nvPr/>
        </p:nvSpPr>
        <p:spPr bwMode="auto">
          <a:xfrm>
            <a:off x="5082381" y="3773487"/>
            <a:ext cx="3532187" cy="1389600"/>
          </a:xfrm>
          <a:prstGeom prst="roundRect">
            <a:avLst>
              <a:gd name="adj" fmla="val 12486"/>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lIns="95250" tIns="47625" rIns="95250" bIns="47625" anchor="ctr"/>
          <a:lstStyle/>
          <a:p>
            <a:pPr marL="177800" indent="-177800" defTabSz="946150"/>
            <a:r>
              <a:rPr lang="en-US" sz="1400" b="1" u="sng" dirty="0">
                <a:latin typeface="Times New Roman" charset="0"/>
              </a:rPr>
              <a:t>Action</a:t>
            </a:r>
            <a:r>
              <a:rPr lang="en-US" sz="1400" b="1" dirty="0">
                <a:latin typeface="Times New Roman" charset="0"/>
              </a:rPr>
              <a:t>: </a:t>
            </a:r>
            <a:r>
              <a:rPr lang="en-US" sz="1400" b="1" dirty="0" smtClean="0">
                <a:latin typeface="Times New Roman" charset="0"/>
              </a:rPr>
              <a:t>Review teaching schedule and assignment</a:t>
            </a:r>
            <a:endParaRPr lang="en-US" sz="1400" b="1" dirty="0">
              <a:latin typeface="Times New Roman" charset="0"/>
            </a:endParaRPr>
          </a:p>
          <a:p>
            <a:pPr marL="177800" indent="-177800" defTabSz="946150"/>
            <a:r>
              <a:rPr lang="en-US" sz="1400" b="1" u="sng" dirty="0">
                <a:latin typeface="Times New Roman" charset="0"/>
              </a:rPr>
              <a:t>Measure</a:t>
            </a:r>
            <a:r>
              <a:rPr lang="en-US" sz="1400" b="1">
                <a:latin typeface="Times New Roman" charset="0"/>
              </a:rPr>
              <a:t>: </a:t>
            </a:r>
            <a:r>
              <a:rPr lang="en-US" sz="1400" b="1" smtClean="0">
                <a:latin typeface="Times New Roman" charset="0"/>
              </a:rPr>
              <a:t>Attendance</a:t>
            </a:r>
            <a:endParaRPr lang="en-US" sz="1400" b="1" dirty="0">
              <a:latin typeface="Times New Roman" charset="0"/>
            </a:endParaRPr>
          </a:p>
          <a:p>
            <a:pPr marL="177800" indent="-177800" defTabSz="946150"/>
            <a:r>
              <a:rPr lang="en-US" sz="1400" b="1" u="sng" dirty="0">
                <a:latin typeface="Times New Roman" charset="0"/>
              </a:rPr>
              <a:t>Owner-Date</a:t>
            </a:r>
            <a:r>
              <a:rPr lang="en-US" sz="1400" b="1" dirty="0">
                <a:latin typeface="Times New Roman" charset="0"/>
              </a:rPr>
              <a:t>: Barbara - 12/15</a:t>
            </a:r>
          </a:p>
          <a:p>
            <a:pPr marL="177800" indent="-177800" defTabSz="946150"/>
            <a:r>
              <a:rPr lang="en-US" sz="1400" b="1" u="sng" dirty="0">
                <a:latin typeface="Times New Roman" charset="0"/>
              </a:rPr>
              <a:t>Residual Risk</a:t>
            </a:r>
            <a:r>
              <a:rPr lang="en-US" sz="1400" b="1" dirty="0">
                <a:latin typeface="Times New Roman" charset="0"/>
              </a:rPr>
              <a:t>: 5</a:t>
            </a:r>
          </a:p>
        </p:txBody>
      </p:sp>
    </p:spTree>
    <p:extLst>
      <p:ext uri="{BB962C8B-B14F-4D97-AF65-F5344CB8AC3E}">
        <p14:creationId xmlns:p14="http://schemas.microsoft.com/office/powerpoint/2010/main" xmlns="" val="25866736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Risk Assessment Format</a:t>
            </a:r>
            <a:endParaRPr lang="en-US" dirty="0"/>
          </a:p>
        </p:txBody>
      </p:sp>
      <p:pic>
        <p:nvPicPr>
          <p:cNvPr id="6" name="Picture 5"/>
          <p:cNvPicPr>
            <a:picLocks noChangeAspect="1"/>
          </p:cNvPicPr>
          <p:nvPr/>
        </p:nvPicPr>
        <p:blipFill>
          <a:blip r:embed="rId3"/>
          <a:stretch>
            <a:fillRect/>
          </a:stretch>
        </p:blipFill>
        <p:spPr>
          <a:xfrm>
            <a:off x="0" y="2286000"/>
            <a:ext cx="9144000" cy="2278529"/>
          </a:xfrm>
          <a:prstGeom prst="rect">
            <a:avLst/>
          </a:prstGeom>
        </p:spPr>
      </p:pic>
      <p:sp>
        <p:nvSpPr>
          <p:cNvPr id="3" name="Slide Number Placeholder 2"/>
          <p:cNvSpPr>
            <a:spLocks noGrp="1"/>
          </p:cNvSpPr>
          <p:nvPr>
            <p:ph type="sldNum" sz="quarter" idx="12"/>
          </p:nvPr>
        </p:nvSpPr>
        <p:spPr/>
        <p:txBody>
          <a:bodyPr/>
          <a:lstStyle/>
          <a:p>
            <a:r>
              <a:rPr lang="en-US" smtClean="0"/>
              <a:t>8-</a:t>
            </a:r>
            <a:fld id="{09A02BB9-3F86-4823-9A8F-6A16970CA7F2}" type="slidenum">
              <a:rPr lang="en-US" smtClean="0"/>
              <a:pPr/>
              <a:t>32</a:t>
            </a:fld>
            <a:endParaRPr lang="en-US" dirty="0"/>
          </a:p>
        </p:txBody>
      </p:sp>
    </p:spTree>
    <p:extLst>
      <p:ext uri="{BB962C8B-B14F-4D97-AF65-F5344CB8AC3E}">
        <p14:creationId xmlns:p14="http://schemas.microsoft.com/office/powerpoint/2010/main" xmlns="" val="40626170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33</a:t>
            </a:fld>
            <a:endParaRPr lang="en-US" dirty="0"/>
          </a:p>
        </p:txBody>
      </p:sp>
      <p:pic>
        <p:nvPicPr>
          <p:cNvPr id="61443" name="Picture 3"/>
          <p:cNvPicPr>
            <a:picLocks noChangeAspect="1" noChangeArrowheads="1"/>
          </p:cNvPicPr>
          <p:nvPr/>
        </p:nvPicPr>
        <p:blipFill>
          <a:blip r:embed="rId3"/>
          <a:srcRect/>
          <a:stretch>
            <a:fillRect/>
          </a:stretch>
        </p:blipFill>
        <p:spPr bwMode="auto">
          <a:xfrm>
            <a:off x="-9525" y="0"/>
            <a:ext cx="9163050" cy="6858000"/>
          </a:xfrm>
          <a:prstGeom prst="rect">
            <a:avLst/>
          </a:prstGeom>
          <a:noFill/>
          <a:ln w="9525">
            <a:noFill/>
            <a:miter lim="800000"/>
            <a:headEnd/>
            <a:tailEnd/>
          </a:ln>
          <a:effectLst/>
        </p:spPr>
      </p:pic>
    </p:spTree>
    <p:extLst>
      <p:ext uri="{BB962C8B-B14F-4D97-AF65-F5344CB8AC3E}">
        <p14:creationId xmlns:p14="http://schemas.microsoft.com/office/powerpoint/2010/main" xmlns="" val="6177057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544230"/>
            <a:ext cx="7772400" cy="1362075"/>
          </a:xfrm>
        </p:spPr>
        <p:txBody>
          <a:bodyPr/>
          <a:lstStyle/>
          <a:p>
            <a:r>
              <a:rPr lang="en-US" dirty="0" smtClean="0"/>
              <a:t>Activity</a:t>
            </a:r>
            <a:endParaRPr lang="en-US" dirty="0"/>
          </a:p>
        </p:txBody>
      </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34</a:t>
            </a:fld>
            <a:endParaRPr lang="en-US" dirty="0"/>
          </a:p>
        </p:txBody>
      </p:sp>
      <p:sp>
        <p:nvSpPr>
          <p:cNvPr id="6" name="Content Placeholder 2"/>
          <p:cNvSpPr txBox="1">
            <a:spLocks/>
          </p:cNvSpPr>
          <p:nvPr/>
        </p:nvSpPr>
        <p:spPr>
          <a:xfrm>
            <a:off x="457200" y="1560689"/>
            <a:ext cx="8229600" cy="1396508"/>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Conduct a Risk Assessment on each of the solutions generated in the previous exercise.</a:t>
            </a:r>
          </a:p>
          <a:p>
            <a:pPr marL="45720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xmlns="" val="617705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dirty="0" smtClean="0"/>
              <a:t>We have to consider </a:t>
            </a:r>
            <a:r>
              <a:rPr lang="en-US" sz="3600" dirty="0" smtClean="0">
                <a:solidFill>
                  <a:srgbClr val="FF0000"/>
                </a:solidFill>
              </a:rPr>
              <a:t>POTENTIAL PROBLEMS OR RISKS</a:t>
            </a:r>
            <a:r>
              <a:rPr lang="en-US" sz="3600" dirty="0" smtClean="0"/>
              <a:t> that we may encounter during the implementation of solutions.</a:t>
            </a:r>
            <a:endParaRPr lang="en-US" sz="3600" dirty="0"/>
          </a:p>
        </p:txBody>
      </p:sp>
      <p:sp>
        <p:nvSpPr>
          <p:cNvPr id="4" name="Slide Number Placeholder 3"/>
          <p:cNvSpPr>
            <a:spLocks noGrp="1"/>
          </p:cNvSpPr>
          <p:nvPr>
            <p:ph type="sldNum" sz="quarter" idx="12"/>
          </p:nvPr>
        </p:nvSpPr>
        <p:spPr/>
        <p:txBody>
          <a:bodyPr/>
          <a:lstStyle/>
          <a:p>
            <a:r>
              <a:rPr lang="en-US" smtClean="0"/>
              <a:t>8-</a:t>
            </a:r>
            <a:fld id="{09A02BB9-3F86-4823-9A8F-6A16970CA7F2}" type="slidenum">
              <a:rPr lang="en-US" smtClean="0"/>
              <a:pPr/>
              <a:t>4</a:t>
            </a:fld>
            <a:endParaRPr lang="en-US" dirty="0"/>
          </a:p>
        </p:txBody>
      </p:sp>
    </p:spTree>
    <p:extLst>
      <p:ext uri="{BB962C8B-B14F-4D97-AF65-F5344CB8AC3E}">
        <p14:creationId xmlns:p14="http://schemas.microsoft.com/office/powerpoint/2010/main" xmlns="" val="3863514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Implementation Plan</a:t>
            </a:r>
          </a:p>
          <a:p>
            <a:r>
              <a:rPr lang="en-US" dirty="0"/>
              <a:t>Budget and Cost Management </a:t>
            </a:r>
            <a:r>
              <a:rPr lang="en-US" dirty="0" smtClean="0"/>
              <a:t>Plan</a:t>
            </a:r>
          </a:p>
          <a:p>
            <a:r>
              <a:rPr lang="en-US" dirty="0" smtClean="0"/>
              <a:t>Resource Plan</a:t>
            </a:r>
          </a:p>
          <a:p>
            <a:r>
              <a:rPr lang="en-US" dirty="0" smtClean="0"/>
              <a:t>Risk Management</a:t>
            </a:r>
            <a:endParaRPr lang="en-US" dirty="0"/>
          </a:p>
        </p:txBody>
      </p:sp>
      <p:sp>
        <p:nvSpPr>
          <p:cNvPr id="4" name="Slide Number Placeholder 3"/>
          <p:cNvSpPr>
            <a:spLocks noGrp="1"/>
          </p:cNvSpPr>
          <p:nvPr>
            <p:ph type="sldNum" sz="quarter" idx="12"/>
          </p:nvPr>
        </p:nvSpPr>
        <p:spPr/>
        <p:txBody>
          <a:bodyPr/>
          <a:lstStyle/>
          <a:p>
            <a:r>
              <a:rPr lang="en-US" smtClean="0"/>
              <a:t>8-</a:t>
            </a:r>
            <a:fld id="{09A02BB9-3F86-4823-9A8F-6A16970CA7F2}" type="slidenum">
              <a:rPr lang="en-US" smtClean="0"/>
              <a:pPr/>
              <a:t>5</a:t>
            </a:fld>
            <a:endParaRPr lang="en-US" dirty="0"/>
          </a:p>
        </p:txBody>
      </p:sp>
    </p:spTree>
    <p:extLst>
      <p:ext uri="{BB962C8B-B14F-4D97-AF65-F5344CB8AC3E}">
        <p14:creationId xmlns:p14="http://schemas.microsoft.com/office/powerpoint/2010/main" xmlns="" val="3938965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9377" name="Rectangle 2"/>
          <p:cNvSpPr>
            <a:spLocks noGrp="1" noChangeArrowheads="1"/>
          </p:cNvSpPr>
          <p:nvPr>
            <p:ph type="title"/>
          </p:nvPr>
        </p:nvSpPr>
        <p:spPr/>
        <p:txBody>
          <a:bodyPr/>
          <a:lstStyle/>
          <a:p>
            <a:r>
              <a:rPr lang="en-US" dirty="0" smtClean="0"/>
              <a:t>Implementation Plan</a:t>
            </a:r>
          </a:p>
        </p:txBody>
      </p:sp>
      <p:sp>
        <p:nvSpPr>
          <p:cNvPr id="1509378" name="Rectangle 3"/>
          <p:cNvSpPr>
            <a:spLocks noGrp="1" noChangeArrowheads="1"/>
          </p:cNvSpPr>
          <p:nvPr>
            <p:ph type="body" idx="1"/>
          </p:nvPr>
        </p:nvSpPr>
        <p:spPr/>
        <p:txBody>
          <a:bodyPr/>
          <a:lstStyle/>
          <a:p>
            <a:r>
              <a:rPr lang="en-US" dirty="0" smtClean="0"/>
              <a:t>Preparing to Pilot</a:t>
            </a:r>
            <a:endParaRPr lang="en-US" dirty="0"/>
          </a:p>
          <a:p>
            <a:endParaRPr lang="en-US" dirty="0" smtClean="0"/>
          </a:p>
        </p:txBody>
      </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6</a:t>
            </a:fld>
            <a:endParaRPr lang="en-US" dirty="0"/>
          </a:p>
        </p:txBody>
      </p:sp>
    </p:spTree>
    <p:extLst>
      <p:ext uri="{BB962C8B-B14F-4D97-AF65-F5344CB8AC3E}">
        <p14:creationId xmlns:p14="http://schemas.microsoft.com/office/powerpoint/2010/main" xmlns="" val="479086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Planning </a:t>
            </a:r>
            <a:endParaRPr lang="en-US" dirty="0"/>
          </a:p>
        </p:txBody>
      </p:sp>
      <p:sp>
        <p:nvSpPr>
          <p:cNvPr id="3" name="Content Placeholder 2"/>
          <p:cNvSpPr>
            <a:spLocks noGrp="1"/>
          </p:cNvSpPr>
          <p:nvPr>
            <p:ph idx="1"/>
          </p:nvPr>
        </p:nvSpPr>
        <p:spPr/>
        <p:txBody>
          <a:bodyPr>
            <a:normAutofit/>
          </a:bodyPr>
          <a:lstStyle/>
          <a:p>
            <a:r>
              <a:rPr lang="en-US" dirty="0" smtClean="0"/>
              <a:t>Process of Defining and refining tasks and resources required to implement the solutions.</a:t>
            </a:r>
          </a:p>
          <a:p>
            <a:pPr lvl="1"/>
            <a:r>
              <a:rPr lang="en-US" dirty="0"/>
              <a:t>Understand the </a:t>
            </a:r>
            <a:r>
              <a:rPr lang="en-US" i="1" dirty="0"/>
              <a:t>why.</a:t>
            </a:r>
            <a:endParaRPr lang="en-US" dirty="0"/>
          </a:p>
          <a:p>
            <a:pPr lvl="1"/>
            <a:r>
              <a:rPr lang="en-US" dirty="0"/>
              <a:t>Plan the work.</a:t>
            </a:r>
          </a:p>
          <a:p>
            <a:pPr lvl="1"/>
            <a:r>
              <a:rPr lang="en-US" dirty="0"/>
              <a:t>Plan the tasks and the subtasks.</a:t>
            </a:r>
          </a:p>
          <a:p>
            <a:pPr lvl="1"/>
            <a:r>
              <a:rPr lang="en-US" dirty="0"/>
              <a:t>Plan the time.</a:t>
            </a:r>
          </a:p>
          <a:p>
            <a:pPr lvl="1"/>
            <a:r>
              <a:rPr lang="en-US" dirty="0"/>
              <a:t>Plan the people and resources.</a:t>
            </a:r>
          </a:p>
          <a:p>
            <a:pPr lvl="1"/>
            <a:r>
              <a:rPr lang="en-US" dirty="0"/>
              <a:t>Understand if it worked</a:t>
            </a:r>
            <a:r>
              <a:rPr lang="en-US" dirty="0" smtClean="0"/>
              <a:t>.</a:t>
            </a:r>
            <a:endParaRPr lang="en-US" dirty="0"/>
          </a:p>
        </p:txBody>
      </p:sp>
      <p:sp>
        <p:nvSpPr>
          <p:cNvPr id="4" name="Slide Number Placeholder 3"/>
          <p:cNvSpPr>
            <a:spLocks noGrp="1"/>
          </p:cNvSpPr>
          <p:nvPr>
            <p:ph type="sldNum" sz="quarter" idx="12"/>
          </p:nvPr>
        </p:nvSpPr>
        <p:spPr/>
        <p:txBody>
          <a:bodyPr/>
          <a:lstStyle/>
          <a:p>
            <a:r>
              <a:rPr lang="en-US" smtClean="0"/>
              <a:t>8-</a:t>
            </a:r>
            <a:fld id="{09A02BB9-3F86-4823-9A8F-6A16970CA7F2}" type="slidenum">
              <a:rPr lang="en-US" smtClean="0"/>
              <a:pPr/>
              <a:t>7</a:t>
            </a:fld>
            <a:endParaRPr lang="en-US" dirty="0"/>
          </a:p>
        </p:txBody>
      </p:sp>
    </p:spTree>
    <p:extLst>
      <p:ext uri="{BB962C8B-B14F-4D97-AF65-F5344CB8AC3E}">
        <p14:creationId xmlns:p14="http://schemas.microsoft.com/office/powerpoint/2010/main" xmlns="" val="289384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Planning </a:t>
            </a:r>
            <a:endParaRPr lang="en-US" dirty="0"/>
          </a:p>
        </p:txBody>
      </p:sp>
      <p:sp>
        <p:nvSpPr>
          <p:cNvPr id="6" name="Text Placeholder 5"/>
          <p:cNvSpPr>
            <a:spLocks noGrp="1"/>
          </p:cNvSpPr>
          <p:nvPr>
            <p:ph type="body" idx="1"/>
          </p:nvPr>
        </p:nvSpPr>
        <p:spPr/>
        <p:txBody>
          <a:bodyPr/>
          <a:lstStyle/>
          <a:p>
            <a:r>
              <a:rPr lang="en-US" dirty="0" smtClean="0"/>
              <a:t>Inputs</a:t>
            </a:r>
            <a:endParaRPr lang="en-US" dirty="0"/>
          </a:p>
        </p:txBody>
      </p:sp>
      <p:sp>
        <p:nvSpPr>
          <p:cNvPr id="7" name="Content Placeholder 6"/>
          <p:cNvSpPr>
            <a:spLocks noGrp="1"/>
          </p:cNvSpPr>
          <p:nvPr>
            <p:ph sz="half" idx="2"/>
          </p:nvPr>
        </p:nvSpPr>
        <p:spPr/>
        <p:txBody>
          <a:bodyPr/>
          <a:lstStyle/>
          <a:p>
            <a:r>
              <a:rPr lang="en-US" dirty="0" smtClean="0"/>
              <a:t>Tasks and Activities to implement the solution</a:t>
            </a:r>
          </a:p>
          <a:p>
            <a:r>
              <a:rPr lang="en-US" dirty="0" smtClean="0"/>
              <a:t>Key Dates</a:t>
            </a:r>
          </a:p>
        </p:txBody>
      </p:sp>
      <p:sp>
        <p:nvSpPr>
          <p:cNvPr id="8" name="Text Placeholder 7"/>
          <p:cNvSpPr>
            <a:spLocks noGrp="1"/>
          </p:cNvSpPr>
          <p:nvPr>
            <p:ph type="body" sz="quarter" idx="3"/>
          </p:nvPr>
        </p:nvSpPr>
        <p:spPr/>
        <p:txBody>
          <a:bodyPr/>
          <a:lstStyle/>
          <a:p>
            <a:r>
              <a:rPr lang="en-US" dirty="0" smtClean="0"/>
              <a:t>Outputs</a:t>
            </a:r>
            <a:endParaRPr lang="en-US" dirty="0"/>
          </a:p>
        </p:txBody>
      </p:sp>
      <p:sp>
        <p:nvSpPr>
          <p:cNvPr id="9" name="Content Placeholder 8"/>
          <p:cNvSpPr>
            <a:spLocks noGrp="1"/>
          </p:cNvSpPr>
          <p:nvPr>
            <p:ph sz="quarter" idx="4"/>
          </p:nvPr>
        </p:nvSpPr>
        <p:spPr/>
        <p:txBody>
          <a:bodyPr>
            <a:normAutofit/>
          </a:bodyPr>
          <a:lstStyle/>
          <a:p>
            <a:r>
              <a:rPr lang="en-US" dirty="0" smtClean="0"/>
              <a:t>Detail of work to be done</a:t>
            </a:r>
          </a:p>
          <a:p>
            <a:r>
              <a:rPr lang="en-US" dirty="0" smtClean="0"/>
              <a:t>Timeline</a:t>
            </a:r>
          </a:p>
          <a:p>
            <a:r>
              <a:rPr lang="en-US" dirty="0" smtClean="0"/>
              <a:t>Resources</a:t>
            </a:r>
          </a:p>
          <a:p>
            <a:r>
              <a:rPr lang="en-US" dirty="0" smtClean="0"/>
              <a:t>Duration</a:t>
            </a:r>
          </a:p>
          <a:p>
            <a:r>
              <a:rPr lang="en-US" dirty="0" smtClean="0"/>
              <a:t>Effort</a:t>
            </a:r>
          </a:p>
          <a:p>
            <a:r>
              <a:rPr lang="en-US" dirty="0" smtClean="0"/>
              <a:t>Summary Report</a:t>
            </a:r>
          </a:p>
          <a:p>
            <a:r>
              <a:rPr lang="en-US" dirty="0" smtClean="0"/>
              <a:t>Milestones and Deliverables</a:t>
            </a:r>
            <a:endParaRPr lang="en-US" dirty="0"/>
          </a:p>
        </p:txBody>
      </p:sp>
      <p:sp>
        <p:nvSpPr>
          <p:cNvPr id="3" name="Slide Number Placeholder 2"/>
          <p:cNvSpPr>
            <a:spLocks noGrp="1"/>
          </p:cNvSpPr>
          <p:nvPr>
            <p:ph type="sldNum" sz="quarter" idx="12"/>
          </p:nvPr>
        </p:nvSpPr>
        <p:spPr/>
        <p:txBody>
          <a:bodyPr/>
          <a:lstStyle/>
          <a:p>
            <a:r>
              <a:rPr lang="en-US" smtClean="0"/>
              <a:t>8-</a:t>
            </a:r>
            <a:fld id="{09A02BB9-3F86-4823-9A8F-6A16970CA7F2}" type="slidenum">
              <a:rPr lang="en-US" smtClean="0"/>
              <a:pPr/>
              <a:t>8</a:t>
            </a:fld>
            <a:endParaRPr lang="en-US" dirty="0"/>
          </a:p>
        </p:txBody>
      </p:sp>
    </p:spTree>
    <p:extLst>
      <p:ext uri="{BB962C8B-B14F-4D97-AF65-F5344CB8AC3E}">
        <p14:creationId xmlns:p14="http://schemas.microsoft.com/office/powerpoint/2010/main" xmlns="" val="213455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a:xfrm>
            <a:off x="584308" y="604840"/>
            <a:ext cx="8532726" cy="1143000"/>
          </a:xfrm>
        </p:spPr>
        <p:txBody>
          <a:bodyPr>
            <a:normAutofit fontScale="90000"/>
          </a:bodyPr>
          <a:lstStyle/>
          <a:p>
            <a:r>
              <a:rPr lang="en-US" dirty="0" smtClean="0"/>
              <a:t>Elements of the Implementation Plan</a:t>
            </a:r>
          </a:p>
        </p:txBody>
      </p:sp>
      <p:sp>
        <p:nvSpPr>
          <p:cNvPr id="45060" name="Rectangle 4"/>
          <p:cNvSpPr>
            <a:spLocks noChangeArrowheads="1"/>
          </p:cNvSpPr>
          <p:nvPr/>
        </p:nvSpPr>
        <p:spPr bwMode="auto">
          <a:xfrm>
            <a:off x="6098355" y="4018288"/>
            <a:ext cx="2206846" cy="279733"/>
          </a:xfrm>
          <a:prstGeom prst="rect">
            <a:avLst/>
          </a:prstGeom>
          <a:solidFill>
            <a:srgbClr val="000000"/>
          </a:solidFill>
          <a:ln w="69850">
            <a:solidFill>
              <a:srgbClr val="000000"/>
            </a:solidFill>
            <a:miter lim="800000"/>
            <a:headEnd/>
            <a:tailEnd/>
          </a:ln>
        </p:spPr>
        <p:txBody>
          <a:bodyPr/>
          <a:lstStyle/>
          <a:p>
            <a:endParaRPr lang="en-US"/>
          </a:p>
        </p:txBody>
      </p:sp>
      <p:sp>
        <p:nvSpPr>
          <p:cNvPr id="45061" name="Rectangle 5"/>
          <p:cNvSpPr>
            <a:spLocks noChangeArrowheads="1"/>
          </p:cNvSpPr>
          <p:nvPr/>
        </p:nvSpPr>
        <p:spPr bwMode="auto">
          <a:xfrm>
            <a:off x="6279445" y="4039374"/>
            <a:ext cx="1947488" cy="243185"/>
          </a:xfrm>
          <a:prstGeom prst="rect">
            <a:avLst/>
          </a:prstGeom>
          <a:noFill/>
          <a:ln w="9525">
            <a:noFill/>
            <a:miter lim="800000"/>
            <a:headEnd/>
            <a:tailEnd/>
          </a:ln>
        </p:spPr>
        <p:txBody>
          <a:bodyPr wrap="none" lIns="0" tIns="0" rIns="0" bIns="0">
            <a:spAutoFit/>
          </a:bodyPr>
          <a:lstStyle/>
          <a:p>
            <a:pPr eaLnBrk="0" hangingPunct="0"/>
            <a:r>
              <a:rPr lang="en-US" sz="1700" b="1">
                <a:solidFill>
                  <a:srgbClr val="F3F3F3"/>
                </a:solidFill>
              </a:rPr>
              <a:t>Potential Problems</a:t>
            </a:r>
            <a:endParaRPr lang="en-US" sz="2400">
              <a:latin typeface="Times New Roman" pitchFamily="18" charset="0"/>
            </a:endParaRPr>
          </a:p>
        </p:txBody>
      </p:sp>
      <p:sp>
        <p:nvSpPr>
          <p:cNvPr id="45062" name="Rectangle 6"/>
          <p:cNvSpPr>
            <a:spLocks noChangeArrowheads="1"/>
          </p:cNvSpPr>
          <p:nvPr/>
        </p:nvSpPr>
        <p:spPr bwMode="auto">
          <a:xfrm>
            <a:off x="918865" y="1831033"/>
            <a:ext cx="1741843" cy="281138"/>
          </a:xfrm>
          <a:prstGeom prst="rect">
            <a:avLst/>
          </a:prstGeom>
          <a:solidFill>
            <a:srgbClr val="000000"/>
          </a:solidFill>
          <a:ln w="69850">
            <a:solidFill>
              <a:srgbClr val="000000"/>
            </a:solidFill>
            <a:miter lim="800000"/>
            <a:headEnd/>
            <a:tailEnd/>
          </a:ln>
        </p:spPr>
        <p:txBody>
          <a:bodyPr/>
          <a:lstStyle/>
          <a:p>
            <a:endParaRPr lang="en-US"/>
          </a:p>
        </p:txBody>
      </p:sp>
      <p:sp>
        <p:nvSpPr>
          <p:cNvPr id="45063" name="Rectangle 7"/>
          <p:cNvSpPr>
            <a:spLocks noChangeArrowheads="1"/>
          </p:cNvSpPr>
          <p:nvPr/>
        </p:nvSpPr>
        <p:spPr bwMode="auto">
          <a:xfrm>
            <a:off x="952627" y="1853524"/>
            <a:ext cx="1757190" cy="243185"/>
          </a:xfrm>
          <a:prstGeom prst="rect">
            <a:avLst/>
          </a:prstGeom>
          <a:noFill/>
          <a:ln w="9525">
            <a:noFill/>
            <a:miter lim="800000"/>
            <a:headEnd/>
            <a:tailEnd/>
          </a:ln>
        </p:spPr>
        <p:txBody>
          <a:bodyPr wrap="none" lIns="0" tIns="0" rIns="0" bIns="0">
            <a:spAutoFit/>
          </a:bodyPr>
          <a:lstStyle/>
          <a:p>
            <a:pPr eaLnBrk="0" hangingPunct="0"/>
            <a:r>
              <a:rPr lang="en-US" sz="1700" b="1">
                <a:solidFill>
                  <a:srgbClr val="F3F3F3"/>
                </a:solidFill>
              </a:rPr>
              <a:t>Tasks &amp; Timeline</a:t>
            </a:r>
            <a:endParaRPr lang="en-US" sz="2400">
              <a:latin typeface="Times New Roman" pitchFamily="18" charset="0"/>
            </a:endParaRPr>
          </a:p>
        </p:txBody>
      </p:sp>
      <p:sp>
        <p:nvSpPr>
          <p:cNvPr id="45064" name="Rectangle 8"/>
          <p:cNvSpPr>
            <a:spLocks noChangeArrowheads="1"/>
          </p:cNvSpPr>
          <p:nvPr/>
        </p:nvSpPr>
        <p:spPr bwMode="auto">
          <a:xfrm>
            <a:off x="584308" y="2375035"/>
            <a:ext cx="2354174" cy="1276367"/>
          </a:xfrm>
          <a:prstGeom prst="rect">
            <a:avLst/>
          </a:prstGeom>
          <a:solidFill>
            <a:srgbClr val="FFFFFF"/>
          </a:solidFill>
          <a:ln w="11113">
            <a:solidFill>
              <a:srgbClr val="000000"/>
            </a:solidFill>
            <a:miter lim="800000"/>
            <a:headEnd/>
            <a:tailEnd/>
          </a:ln>
        </p:spPr>
        <p:txBody>
          <a:bodyPr/>
          <a:lstStyle/>
          <a:p>
            <a:endParaRPr lang="en-US"/>
          </a:p>
        </p:txBody>
      </p:sp>
      <p:sp>
        <p:nvSpPr>
          <p:cNvPr id="45065" name="Rectangle 9"/>
          <p:cNvSpPr>
            <a:spLocks noChangeArrowheads="1"/>
          </p:cNvSpPr>
          <p:nvPr/>
        </p:nvSpPr>
        <p:spPr bwMode="auto">
          <a:xfrm>
            <a:off x="584308" y="3648592"/>
            <a:ext cx="2354174" cy="178523"/>
          </a:xfrm>
          <a:prstGeom prst="rect">
            <a:avLst/>
          </a:prstGeom>
          <a:solidFill>
            <a:srgbClr val="FFFFFF"/>
          </a:solidFill>
          <a:ln w="11113">
            <a:solidFill>
              <a:srgbClr val="000000"/>
            </a:solidFill>
            <a:miter lim="800000"/>
            <a:headEnd/>
            <a:tailEnd/>
          </a:ln>
        </p:spPr>
        <p:txBody>
          <a:bodyPr/>
          <a:lstStyle/>
          <a:p>
            <a:endParaRPr lang="en-US"/>
          </a:p>
        </p:txBody>
      </p:sp>
      <p:sp>
        <p:nvSpPr>
          <p:cNvPr id="45066" name="Line 10"/>
          <p:cNvSpPr>
            <a:spLocks noChangeShapeType="1"/>
          </p:cNvSpPr>
          <p:nvPr/>
        </p:nvSpPr>
        <p:spPr bwMode="auto">
          <a:xfrm>
            <a:off x="1179757" y="2370818"/>
            <a:ext cx="1535" cy="1450673"/>
          </a:xfrm>
          <a:prstGeom prst="line">
            <a:avLst/>
          </a:prstGeom>
          <a:noFill/>
          <a:ln w="11113">
            <a:solidFill>
              <a:srgbClr val="000000"/>
            </a:solidFill>
            <a:round/>
            <a:headEnd/>
            <a:tailEnd/>
          </a:ln>
        </p:spPr>
        <p:txBody>
          <a:bodyPr/>
          <a:lstStyle/>
          <a:p>
            <a:endParaRPr lang="en-US"/>
          </a:p>
        </p:txBody>
      </p:sp>
      <p:sp>
        <p:nvSpPr>
          <p:cNvPr id="45067" name="Line 11"/>
          <p:cNvSpPr>
            <a:spLocks noChangeShapeType="1"/>
          </p:cNvSpPr>
          <p:nvPr/>
        </p:nvSpPr>
        <p:spPr bwMode="auto">
          <a:xfrm>
            <a:off x="1428373" y="2370818"/>
            <a:ext cx="1535" cy="1450673"/>
          </a:xfrm>
          <a:prstGeom prst="line">
            <a:avLst/>
          </a:prstGeom>
          <a:noFill/>
          <a:ln w="11113">
            <a:solidFill>
              <a:srgbClr val="000000"/>
            </a:solidFill>
            <a:round/>
            <a:headEnd/>
            <a:tailEnd/>
          </a:ln>
        </p:spPr>
        <p:txBody>
          <a:bodyPr/>
          <a:lstStyle/>
          <a:p>
            <a:endParaRPr lang="en-US"/>
          </a:p>
        </p:txBody>
      </p:sp>
      <p:sp>
        <p:nvSpPr>
          <p:cNvPr id="45068" name="Line 12"/>
          <p:cNvSpPr>
            <a:spLocks noChangeShapeType="1"/>
          </p:cNvSpPr>
          <p:nvPr/>
        </p:nvSpPr>
        <p:spPr bwMode="auto">
          <a:xfrm>
            <a:off x="1700008" y="2370818"/>
            <a:ext cx="1535" cy="1450673"/>
          </a:xfrm>
          <a:prstGeom prst="line">
            <a:avLst/>
          </a:prstGeom>
          <a:noFill/>
          <a:ln w="11113">
            <a:solidFill>
              <a:srgbClr val="000000"/>
            </a:solidFill>
            <a:round/>
            <a:headEnd/>
            <a:tailEnd/>
          </a:ln>
        </p:spPr>
        <p:txBody>
          <a:bodyPr/>
          <a:lstStyle/>
          <a:p>
            <a:endParaRPr lang="en-US"/>
          </a:p>
        </p:txBody>
      </p:sp>
      <p:sp>
        <p:nvSpPr>
          <p:cNvPr id="45069" name="Line 13"/>
          <p:cNvSpPr>
            <a:spLocks noChangeShapeType="1"/>
          </p:cNvSpPr>
          <p:nvPr/>
        </p:nvSpPr>
        <p:spPr bwMode="auto">
          <a:xfrm>
            <a:off x="1925604" y="2370818"/>
            <a:ext cx="1535" cy="1450673"/>
          </a:xfrm>
          <a:prstGeom prst="line">
            <a:avLst/>
          </a:prstGeom>
          <a:noFill/>
          <a:ln w="11113">
            <a:solidFill>
              <a:srgbClr val="000000"/>
            </a:solidFill>
            <a:round/>
            <a:headEnd/>
            <a:tailEnd/>
          </a:ln>
        </p:spPr>
        <p:txBody>
          <a:bodyPr/>
          <a:lstStyle/>
          <a:p>
            <a:endParaRPr lang="en-US"/>
          </a:p>
        </p:txBody>
      </p:sp>
      <p:sp>
        <p:nvSpPr>
          <p:cNvPr id="45070" name="Line 14"/>
          <p:cNvSpPr>
            <a:spLocks noChangeShapeType="1"/>
          </p:cNvSpPr>
          <p:nvPr/>
        </p:nvSpPr>
        <p:spPr bwMode="auto">
          <a:xfrm>
            <a:off x="2174220" y="2370818"/>
            <a:ext cx="1535" cy="1450673"/>
          </a:xfrm>
          <a:prstGeom prst="line">
            <a:avLst/>
          </a:prstGeom>
          <a:noFill/>
          <a:ln w="11113">
            <a:solidFill>
              <a:srgbClr val="000000"/>
            </a:solidFill>
            <a:round/>
            <a:headEnd/>
            <a:tailEnd/>
          </a:ln>
        </p:spPr>
        <p:txBody>
          <a:bodyPr/>
          <a:lstStyle/>
          <a:p>
            <a:endParaRPr lang="en-US"/>
          </a:p>
        </p:txBody>
      </p:sp>
      <p:sp>
        <p:nvSpPr>
          <p:cNvPr id="45071" name="Line 15"/>
          <p:cNvSpPr>
            <a:spLocks noChangeShapeType="1"/>
          </p:cNvSpPr>
          <p:nvPr/>
        </p:nvSpPr>
        <p:spPr bwMode="auto">
          <a:xfrm>
            <a:off x="2422835" y="2370818"/>
            <a:ext cx="1535" cy="1450673"/>
          </a:xfrm>
          <a:prstGeom prst="line">
            <a:avLst/>
          </a:prstGeom>
          <a:noFill/>
          <a:ln w="11113">
            <a:solidFill>
              <a:srgbClr val="000000"/>
            </a:solidFill>
            <a:round/>
            <a:headEnd/>
            <a:tailEnd/>
          </a:ln>
        </p:spPr>
        <p:txBody>
          <a:bodyPr/>
          <a:lstStyle/>
          <a:p>
            <a:endParaRPr lang="en-US"/>
          </a:p>
        </p:txBody>
      </p:sp>
      <p:sp>
        <p:nvSpPr>
          <p:cNvPr id="45072" name="Line 16"/>
          <p:cNvSpPr>
            <a:spLocks noChangeShapeType="1"/>
          </p:cNvSpPr>
          <p:nvPr/>
        </p:nvSpPr>
        <p:spPr bwMode="auto">
          <a:xfrm>
            <a:off x="2649965" y="2370818"/>
            <a:ext cx="1535" cy="1450673"/>
          </a:xfrm>
          <a:prstGeom prst="line">
            <a:avLst/>
          </a:prstGeom>
          <a:noFill/>
          <a:ln w="11113">
            <a:solidFill>
              <a:srgbClr val="000000"/>
            </a:solidFill>
            <a:round/>
            <a:headEnd/>
            <a:tailEnd/>
          </a:ln>
        </p:spPr>
        <p:txBody>
          <a:bodyPr/>
          <a:lstStyle/>
          <a:p>
            <a:endParaRPr lang="en-US"/>
          </a:p>
        </p:txBody>
      </p:sp>
      <p:sp>
        <p:nvSpPr>
          <p:cNvPr id="45073" name="Rectangle 17"/>
          <p:cNvSpPr>
            <a:spLocks noChangeArrowheads="1"/>
          </p:cNvSpPr>
          <p:nvPr/>
        </p:nvSpPr>
        <p:spPr bwMode="auto">
          <a:xfrm>
            <a:off x="1208916" y="2442509"/>
            <a:ext cx="210249" cy="115267"/>
          </a:xfrm>
          <a:prstGeom prst="rect">
            <a:avLst/>
          </a:prstGeom>
          <a:noFill/>
          <a:ln w="9525">
            <a:noFill/>
            <a:miter lim="800000"/>
            <a:headEnd/>
            <a:tailEnd/>
          </a:ln>
        </p:spPr>
        <p:txBody>
          <a:bodyPr wrap="none" lIns="0" tIns="0" rIns="0" bIns="0">
            <a:spAutoFit/>
          </a:bodyPr>
          <a:lstStyle/>
          <a:p>
            <a:pPr eaLnBrk="0" hangingPunct="0"/>
            <a:r>
              <a:rPr lang="en-US" sz="800">
                <a:solidFill>
                  <a:srgbClr val="000000"/>
                </a:solidFill>
              </a:rPr>
              <a:t>Aug.</a:t>
            </a:r>
            <a:endParaRPr lang="en-US" sz="800">
              <a:latin typeface="Times New Roman" pitchFamily="18" charset="0"/>
            </a:endParaRPr>
          </a:p>
        </p:txBody>
      </p:sp>
      <p:sp>
        <p:nvSpPr>
          <p:cNvPr id="45074" name="Rectangle 18"/>
          <p:cNvSpPr>
            <a:spLocks noChangeArrowheads="1"/>
          </p:cNvSpPr>
          <p:nvPr/>
        </p:nvSpPr>
        <p:spPr bwMode="auto">
          <a:xfrm>
            <a:off x="1468274" y="2442509"/>
            <a:ext cx="237873" cy="115267"/>
          </a:xfrm>
          <a:prstGeom prst="rect">
            <a:avLst/>
          </a:prstGeom>
          <a:noFill/>
          <a:ln w="9525">
            <a:noFill/>
            <a:miter lim="800000"/>
            <a:headEnd/>
            <a:tailEnd/>
          </a:ln>
        </p:spPr>
        <p:txBody>
          <a:bodyPr wrap="none" lIns="0" tIns="0" rIns="0" bIns="0">
            <a:spAutoFit/>
          </a:bodyPr>
          <a:lstStyle/>
          <a:p>
            <a:pPr eaLnBrk="0" hangingPunct="0"/>
            <a:r>
              <a:rPr lang="en-US" sz="800">
                <a:solidFill>
                  <a:srgbClr val="000000"/>
                </a:solidFill>
              </a:rPr>
              <a:t>Sept.</a:t>
            </a:r>
            <a:endParaRPr lang="en-US" sz="800">
              <a:latin typeface="Times New Roman" pitchFamily="18" charset="0"/>
            </a:endParaRPr>
          </a:p>
        </p:txBody>
      </p:sp>
      <p:sp>
        <p:nvSpPr>
          <p:cNvPr id="45075" name="Rectangle 19"/>
          <p:cNvSpPr>
            <a:spLocks noChangeArrowheads="1"/>
          </p:cNvSpPr>
          <p:nvPr/>
        </p:nvSpPr>
        <p:spPr bwMode="auto">
          <a:xfrm>
            <a:off x="1729167" y="2442509"/>
            <a:ext cx="185694" cy="115267"/>
          </a:xfrm>
          <a:prstGeom prst="rect">
            <a:avLst/>
          </a:prstGeom>
          <a:noFill/>
          <a:ln w="9525">
            <a:noFill/>
            <a:miter lim="800000"/>
            <a:headEnd/>
            <a:tailEnd/>
          </a:ln>
        </p:spPr>
        <p:txBody>
          <a:bodyPr wrap="none" lIns="0" tIns="0" rIns="0" bIns="0">
            <a:spAutoFit/>
          </a:bodyPr>
          <a:lstStyle/>
          <a:p>
            <a:pPr eaLnBrk="0" hangingPunct="0"/>
            <a:r>
              <a:rPr lang="en-US" sz="800">
                <a:solidFill>
                  <a:srgbClr val="000000"/>
                </a:solidFill>
              </a:rPr>
              <a:t>Oct.</a:t>
            </a:r>
            <a:endParaRPr lang="en-US" sz="800">
              <a:latin typeface="Times New Roman" pitchFamily="18" charset="0"/>
            </a:endParaRPr>
          </a:p>
        </p:txBody>
      </p:sp>
      <p:sp>
        <p:nvSpPr>
          <p:cNvPr id="45076" name="Rectangle 20"/>
          <p:cNvSpPr>
            <a:spLocks noChangeArrowheads="1"/>
          </p:cNvSpPr>
          <p:nvPr/>
        </p:nvSpPr>
        <p:spPr bwMode="auto">
          <a:xfrm>
            <a:off x="1954763" y="2442509"/>
            <a:ext cx="208714" cy="115267"/>
          </a:xfrm>
          <a:prstGeom prst="rect">
            <a:avLst/>
          </a:prstGeom>
          <a:noFill/>
          <a:ln w="9525">
            <a:noFill/>
            <a:miter lim="800000"/>
            <a:headEnd/>
            <a:tailEnd/>
          </a:ln>
        </p:spPr>
        <p:txBody>
          <a:bodyPr wrap="none" lIns="0" tIns="0" rIns="0" bIns="0">
            <a:spAutoFit/>
          </a:bodyPr>
          <a:lstStyle/>
          <a:p>
            <a:pPr eaLnBrk="0" hangingPunct="0"/>
            <a:r>
              <a:rPr lang="en-US" sz="800">
                <a:solidFill>
                  <a:srgbClr val="000000"/>
                </a:solidFill>
              </a:rPr>
              <a:t>Nov.</a:t>
            </a:r>
            <a:endParaRPr lang="en-US" sz="800">
              <a:latin typeface="Times New Roman" pitchFamily="18" charset="0"/>
            </a:endParaRPr>
          </a:p>
        </p:txBody>
      </p:sp>
      <p:sp>
        <p:nvSpPr>
          <p:cNvPr id="45077" name="Rectangle 21"/>
          <p:cNvSpPr>
            <a:spLocks noChangeArrowheads="1"/>
          </p:cNvSpPr>
          <p:nvPr/>
        </p:nvSpPr>
        <p:spPr bwMode="auto">
          <a:xfrm>
            <a:off x="2203378" y="2442509"/>
            <a:ext cx="208714" cy="115267"/>
          </a:xfrm>
          <a:prstGeom prst="rect">
            <a:avLst/>
          </a:prstGeom>
          <a:noFill/>
          <a:ln w="9525">
            <a:noFill/>
            <a:miter lim="800000"/>
            <a:headEnd/>
            <a:tailEnd/>
          </a:ln>
        </p:spPr>
        <p:txBody>
          <a:bodyPr wrap="none" lIns="0" tIns="0" rIns="0" bIns="0">
            <a:spAutoFit/>
          </a:bodyPr>
          <a:lstStyle/>
          <a:p>
            <a:pPr eaLnBrk="0" hangingPunct="0"/>
            <a:r>
              <a:rPr lang="en-US" sz="800">
                <a:solidFill>
                  <a:srgbClr val="000000"/>
                </a:solidFill>
              </a:rPr>
              <a:t>Dec.</a:t>
            </a:r>
            <a:endParaRPr lang="en-US" sz="800">
              <a:latin typeface="Times New Roman" pitchFamily="18" charset="0"/>
            </a:endParaRPr>
          </a:p>
        </p:txBody>
      </p:sp>
      <p:sp>
        <p:nvSpPr>
          <p:cNvPr id="45078" name="Rectangle 22"/>
          <p:cNvSpPr>
            <a:spLocks noChangeArrowheads="1"/>
          </p:cNvSpPr>
          <p:nvPr/>
        </p:nvSpPr>
        <p:spPr bwMode="auto">
          <a:xfrm>
            <a:off x="2451994" y="2442509"/>
            <a:ext cx="190298" cy="115267"/>
          </a:xfrm>
          <a:prstGeom prst="rect">
            <a:avLst/>
          </a:prstGeom>
          <a:noFill/>
          <a:ln w="9525">
            <a:noFill/>
            <a:miter lim="800000"/>
            <a:headEnd/>
            <a:tailEnd/>
          </a:ln>
        </p:spPr>
        <p:txBody>
          <a:bodyPr wrap="none" lIns="0" tIns="0" rIns="0" bIns="0">
            <a:spAutoFit/>
          </a:bodyPr>
          <a:lstStyle/>
          <a:p>
            <a:pPr eaLnBrk="0" hangingPunct="0"/>
            <a:r>
              <a:rPr lang="en-US" sz="800">
                <a:solidFill>
                  <a:srgbClr val="000000"/>
                </a:solidFill>
              </a:rPr>
              <a:t>Jan.</a:t>
            </a:r>
            <a:endParaRPr lang="en-US" sz="800">
              <a:latin typeface="Times New Roman" pitchFamily="18" charset="0"/>
            </a:endParaRPr>
          </a:p>
        </p:txBody>
      </p:sp>
      <p:sp>
        <p:nvSpPr>
          <p:cNvPr id="45079" name="Rectangle 23"/>
          <p:cNvSpPr>
            <a:spLocks noChangeArrowheads="1"/>
          </p:cNvSpPr>
          <p:nvPr/>
        </p:nvSpPr>
        <p:spPr bwMode="auto">
          <a:xfrm>
            <a:off x="2679124" y="2442509"/>
            <a:ext cx="204110" cy="115267"/>
          </a:xfrm>
          <a:prstGeom prst="rect">
            <a:avLst/>
          </a:prstGeom>
          <a:noFill/>
          <a:ln w="9525">
            <a:noFill/>
            <a:miter lim="800000"/>
            <a:headEnd/>
            <a:tailEnd/>
          </a:ln>
        </p:spPr>
        <p:txBody>
          <a:bodyPr wrap="none" lIns="0" tIns="0" rIns="0" bIns="0">
            <a:spAutoFit/>
          </a:bodyPr>
          <a:lstStyle/>
          <a:p>
            <a:pPr eaLnBrk="0" hangingPunct="0"/>
            <a:r>
              <a:rPr lang="en-US" sz="800">
                <a:solidFill>
                  <a:srgbClr val="000000"/>
                </a:solidFill>
              </a:rPr>
              <a:t>Feb.</a:t>
            </a:r>
            <a:endParaRPr lang="en-US" sz="800">
              <a:latin typeface="Times New Roman" pitchFamily="18" charset="0"/>
            </a:endParaRPr>
          </a:p>
        </p:txBody>
      </p:sp>
      <p:sp>
        <p:nvSpPr>
          <p:cNvPr id="45080" name="Rectangle 24"/>
          <p:cNvSpPr>
            <a:spLocks noChangeArrowheads="1"/>
          </p:cNvSpPr>
          <p:nvPr/>
        </p:nvSpPr>
        <p:spPr bwMode="auto">
          <a:xfrm>
            <a:off x="829854" y="2432669"/>
            <a:ext cx="208714" cy="113861"/>
          </a:xfrm>
          <a:prstGeom prst="rect">
            <a:avLst/>
          </a:prstGeom>
          <a:noFill/>
          <a:ln w="9525">
            <a:noFill/>
            <a:miter lim="800000"/>
            <a:headEnd/>
            <a:tailEnd/>
          </a:ln>
        </p:spPr>
        <p:txBody>
          <a:bodyPr wrap="none" lIns="0" tIns="0" rIns="0" bIns="0">
            <a:spAutoFit/>
          </a:bodyPr>
          <a:lstStyle/>
          <a:p>
            <a:pPr eaLnBrk="0" hangingPunct="0"/>
            <a:r>
              <a:rPr lang="en-US" sz="800">
                <a:solidFill>
                  <a:srgbClr val="000000"/>
                </a:solidFill>
              </a:rPr>
              <a:t>Step</a:t>
            </a:r>
            <a:endParaRPr lang="en-US" sz="800">
              <a:latin typeface="Times New Roman" pitchFamily="18" charset="0"/>
            </a:endParaRPr>
          </a:p>
        </p:txBody>
      </p:sp>
      <p:sp>
        <p:nvSpPr>
          <p:cNvPr id="45081" name="Line 25"/>
          <p:cNvSpPr>
            <a:spLocks noChangeShapeType="1"/>
          </p:cNvSpPr>
          <p:nvPr/>
        </p:nvSpPr>
        <p:spPr bwMode="auto">
          <a:xfrm>
            <a:off x="579704" y="3489748"/>
            <a:ext cx="2352639" cy="1406"/>
          </a:xfrm>
          <a:prstGeom prst="line">
            <a:avLst/>
          </a:prstGeom>
          <a:noFill/>
          <a:ln w="11113">
            <a:solidFill>
              <a:srgbClr val="000000"/>
            </a:solidFill>
            <a:round/>
            <a:headEnd/>
            <a:tailEnd/>
          </a:ln>
        </p:spPr>
        <p:txBody>
          <a:bodyPr/>
          <a:lstStyle/>
          <a:p>
            <a:endParaRPr lang="en-US"/>
          </a:p>
        </p:txBody>
      </p:sp>
      <p:sp>
        <p:nvSpPr>
          <p:cNvPr id="45082" name="Line 26"/>
          <p:cNvSpPr>
            <a:spLocks noChangeShapeType="1"/>
          </p:cNvSpPr>
          <p:nvPr/>
        </p:nvSpPr>
        <p:spPr bwMode="auto">
          <a:xfrm>
            <a:off x="579704" y="3302792"/>
            <a:ext cx="2352639" cy="1406"/>
          </a:xfrm>
          <a:prstGeom prst="line">
            <a:avLst/>
          </a:prstGeom>
          <a:noFill/>
          <a:ln w="11113">
            <a:solidFill>
              <a:srgbClr val="000000"/>
            </a:solidFill>
            <a:round/>
            <a:headEnd/>
            <a:tailEnd/>
          </a:ln>
        </p:spPr>
        <p:txBody>
          <a:bodyPr/>
          <a:lstStyle/>
          <a:p>
            <a:endParaRPr lang="en-US"/>
          </a:p>
        </p:txBody>
      </p:sp>
      <p:sp>
        <p:nvSpPr>
          <p:cNvPr id="45083" name="Line 27"/>
          <p:cNvSpPr>
            <a:spLocks noChangeShapeType="1"/>
          </p:cNvSpPr>
          <p:nvPr/>
        </p:nvSpPr>
        <p:spPr bwMode="auto">
          <a:xfrm>
            <a:off x="579704" y="3127080"/>
            <a:ext cx="2352639" cy="1406"/>
          </a:xfrm>
          <a:prstGeom prst="line">
            <a:avLst/>
          </a:prstGeom>
          <a:noFill/>
          <a:ln w="11113">
            <a:solidFill>
              <a:srgbClr val="000000"/>
            </a:solidFill>
            <a:round/>
            <a:headEnd/>
            <a:tailEnd/>
          </a:ln>
        </p:spPr>
        <p:txBody>
          <a:bodyPr/>
          <a:lstStyle/>
          <a:p>
            <a:endParaRPr lang="en-US"/>
          </a:p>
        </p:txBody>
      </p:sp>
      <p:sp>
        <p:nvSpPr>
          <p:cNvPr id="45084" name="Line 28"/>
          <p:cNvSpPr>
            <a:spLocks noChangeShapeType="1"/>
          </p:cNvSpPr>
          <p:nvPr/>
        </p:nvSpPr>
        <p:spPr bwMode="auto">
          <a:xfrm>
            <a:off x="579704" y="2940123"/>
            <a:ext cx="2352639" cy="1406"/>
          </a:xfrm>
          <a:prstGeom prst="line">
            <a:avLst/>
          </a:prstGeom>
          <a:noFill/>
          <a:ln w="11113">
            <a:solidFill>
              <a:srgbClr val="000000"/>
            </a:solidFill>
            <a:round/>
            <a:headEnd/>
            <a:tailEnd/>
          </a:ln>
        </p:spPr>
        <p:txBody>
          <a:bodyPr/>
          <a:lstStyle/>
          <a:p>
            <a:endParaRPr lang="en-US"/>
          </a:p>
        </p:txBody>
      </p:sp>
      <p:sp>
        <p:nvSpPr>
          <p:cNvPr id="45085" name="Line 29"/>
          <p:cNvSpPr>
            <a:spLocks noChangeShapeType="1"/>
          </p:cNvSpPr>
          <p:nvPr/>
        </p:nvSpPr>
        <p:spPr bwMode="auto">
          <a:xfrm>
            <a:off x="579704" y="2753166"/>
            <a:ext cx="2352639" cy="1406"/>
          </a:xfrm>
          <a:prstGeom prst="line">
            <a:avLst/>
          </a:prstGeom>
          <a:noFill/>
          <a:ln w="11113">
            <a:solidFill>
              <a:srgbClr val="000000"/>
            </a:solidFill>
            <a:round/>
            <a:headEnd/>
            <a:tailEnd/>
          </a:ln>
        </p:spPr>
        <p:txBody>
          <a:bodyPr/>
          <a:lstStyle/>
          <a:p>
            <a:endParaRPr lang="en-US"/>
          </a:p>
        </p:txBody>
      </p:sp>
      <p:sp>
        <p:nvSpPr>
          <p:cNvPr id="45086" name="Line 30"/>
          <p:cNvSpPr>
            <a:spLocks noChangeShapeType="1"/>
          </p:cNvSpPr>
          <p:nvPr/>
        </p:nvSpPr>
        <p:spPr bwMode="auto">
          <a:xfrm>
            <a:off x="579704" y="2577455"/>
            <a:ext cx="2352639" cy="1406"/>
          </a:xfrm>
          <a:prstGeom prst="line">
            <a:avLst/>
          </a:prstGeom>
          <a:noFill/>
          <a:ln w="11113">
            <a:solidFill>
              <a:srgbClr val="000000"/>
            </a:solidFill>
            <a:round/>
            <a:headEnd/>
            <a:tailEnd/>
          </a:ln>
        </p:spPr>
        <p:txBody>
          <a:bodyPr/>
          <a:lstStyle/>
          <a:p>
            <a:endParaRPr lang="en-US"/>
          </a:p>
        </p:txBody>
      </p:sp>
      <p:sp>
        <p:nvSpPr>
          <p:cNvPr id="45087" name="Rectangle 31"/>
          <p:cNvSpPr>
            <a:spLocks noChangeArrowheads="1"/>
          </p:cNvSpPr>
          <p:nvPr/>
        </p:nvSpPr>
        <p:spPr bwMode="auto">
          <a:xfrm>
            <a:off x="1184361" y="2612597"/>
            <a:ext cx="317675" cy="116672"/>
          </a:xfrm>
          <a:prstGeom prst="rect">
            <a:avLst/>
          </a:prstGeom>
          <a:solidFill>
            <a:srgbClr val="000000"/>
          </a:solidFill>
          <a:ln w="11113">
            <a:solidFill>
              <a:srgbClr val="000000"/>
            </a:solidFill>
            <a:miter lim="800000"/>
            <a:headEnd/>
            <a:tailEnd/>
          </a:ln>
        </p:spPr>
        <p:txBody>
          <a:bodyPr/>
          <a:lstStyle/>
          <a:p>
            <a:endParaRPr lang="en-US"/>
          </a:p>
        </p:txBody>
      </p:sp>
      <p:sp>
        <p:nvSpPr>
          <p:cNvPr id="45088" name="Rectangle 32"/>
          <p:cNvSpPr>
            <a:spLocks noChangeArrowheads="1"/>
          </p:cNvSpPr>
          <p:nvPr/>
        </p:nvSpPr>
        <p:spPr bwMode="auto">
          <a:xfrm>
            <a:off x="1409957" y="2789714"/>
            <a:ext cx="443518" cy="105427"/>
          </a:xfrm>
          <a:prstGeom prst="rect">
            <a:avLst/>
          </a:prstGeom>
          <a:solidFill>
            <a:srgbClr val="000000"/>
          </a:solidFill>
          <a:ln w="11113">
            <a:solidFill>
              <a:srgbClr val="000000"/>
            </a:solidFill>
            <a:miter lim="800000"/>
            <a:headEnd/>
            <a:tailEnd/>
          </a:ln>
        </p:spPr>
        <p:txBody>
          <a:bodyPr/>
          <a:lstStyle/>
          <a:p>
            <a:endParaRPr lang="en-US"/>
          </a:p>
        </p:txBody>
      </p:sp>
      <p:sp>
        <p:nvSpPr>
          <p:cNvPr id="45089" name="Rectangle 33"/>
          <p:cNvSpPr>
            <a:spLocks noChangeArrowheads="1"/>
          </p:cNvSpPr>
          <p:nvPr/>
        </p:nvSpPr>
        <p:spPr bwMode="auto">
          <a:xfrm>
            <a:off x="2088278" y="3307009"/>
            <a:ext cx="228665" cy="116672"/>
          </a:xfrm>
          <a:prstGeom prst="rect">
            <a:avLst/>
          </a:prstGeom>
          <a:solidFill>
            <a:srgbClr val="000000"/>
          </a:solidFill>
          <a:ln w="11113">
            <a:solidFill>
              <a:srgbClr val="000000"/>
            </a:solidFill>
            <a:miter lim="800000"/>
            <a:headEnd/>
            <a:tailEnd/>
          </a:ln>
        </p:spPr>
        <p:txBody>
          <a:bodyPr/>
          <a:lstStyle/>
          <a:p>
            <a:endParaRPr lang="en-US"/>
          </a:p>
        </p:txBody>
      </p:sp>
      <p:sp>
        <p:nvSpPr>
          <p:cNvPr id="45090" name="Rectangle 34"/>
          <p:cNvSpPr>
            <a:spLocks noChangeArrowheads="1"/>
          </p:cNvSpPr>
          <p:nvPr/>
        </p:nvSpPr>
        <p:spPr bwMode="auto">
          <a:xfrm>
            <a:off x="1976248" y="3152383"/>
            <a:ext cx="465003" cy="115267"/>
          </a:xfrm>
          <a:prstGeom prst="rect">
            <a:avLst/>
          </a:prstGeom>
          <a:solidFill>
            <a:srgbClr val="000000"/>
          </a:solidFill>
          <a:ln w="11113">
            <a:solidFill>
              <a:srgbClr val="000000"/>
            </a:solidFill>
            <a:miter lim="800000"/>
            <a:headEnd/>
            <a:tailEnd/>
          </a:ln>
        </p:spPr>
        <p:txBody>
          <a:bodyPr/>
          <a:lstStyle/>
          <a:p>
            <a:endParaRPr lang="en-US"/>
          </a:p>
        </p:txBody>
      </p:sp>
      <p:sp>
        <p:nvSpPr>
          <p:cNvPr id="45091" name="Rectangle 35"/>
          <p:cNvSpPr>
            <a:spLocks noChangeArrowheads="1"/>
          </p:cNvSpPr>
          <p:nvPr/>
        </p:nvSpPr>
        <p:spPr bwMode="auto">
          <a:xfrm>
            <a:off x="2212586" y="3513645"/>
            <a:ext cx="534063" cy="116672"/>
          </a:xfrm>
          <a:prstGeom prst="rect">
            <a:avLst/>
          </a:prstGeom>
          <a:solidFill>
            <a:srgbClr val="000000"/>
          </a:solidFill>
          <a:ln w="11113">
            <a:solidFill>
              <a:srgbClr val="000000"/>
            </a:solidFill>
            <a:miter lim="800000"/>
            <a:headEnd/>
            <a:tailEnd/>
          </a:ln>
        </p:spPr>
        <p:txBody>
          <a:bodyPr/>
          <a:lstStyle/>
          <a:p>
            <a:endParaRPr lang="en-US"/>
          </a:p>
        </p:txBody>
      </p:sp>
      <p:sp>
        <p:nvSpPr>
          <p:cNvPr id="45092" name="Rectangle 36"/>
          <p:cNvSpPr>
            <a:spLocks noChangeArrowheads="1"/>
          </p:cNvSpPr>
          <p:nvPr/>
        </p:nvSpPr>
        <p:spPr bwMode="auto">
          <a:xfrm>
            <a:off x="2473479" y="3669677"/>
            <a:ext cx="465003" cy="115267"/>
          </a:xfrm>
          <a:prstGeom prst="rect">
            <a:avLst/>
          </a:prstGeom>
          <a:solidFill>
            <a:srgbClr val="000000"/>
          </a:solidFill>
          <a:ln w="11113">
            <a:solidFill>
              <a:srgbClr val="000000"/>
            </a:solidFill>
            <a:miter lim="800000"/>
            <a:headEnd/>
            <a:tailEnd/>
          </a:ln>
        </p:spPr>
        <p:txBody>
          <a:bodyPr/>
          <a:lstStyle/>
          <a:p>
            <a:endParaRPr lang="en-US"/>
          </a:p>
        </p:txBody>
      </p:sp>
      <p:sp>
        <p:nvSpPr>
          <p:cNvPr id="45093" name="Freeform 37"/>
          <p:cNvSpPr>
            <a:spLocks/>
          </p:cNvSpPr>
          <p:nvPr/>
        </p:nvSpPr>
        <p:spPr bwMode="auto">
          <a:xfrm>
            <a:off x="1767534" y="2971048"/>
            <a:ext cx="158070" cy="134946"/>
          </a:xfrm>
          <a:custGeom>
            <a:avLst/>
            <a:gdLst/>
            <a:ahLst/>
            <a:cxnLst>
              <a:cxn ang="0">
                <a:pos x="103" y="44"/>
              </a:cxn>
              <a:cxn ang="0">
                <a:pos x="52" y="96"/>
              </a:cxn>
              <a:cxn ang="0">
                <a:pos x="0" y="44"/>
              </a:cxn>
              <a:cxn ang="0">
                <a:pos x="52" y="0"/>
              </a:cxn>
              <a:cxn ang="0">
                <a:pos x="103" y="44"/>
              </a:cxn>
            </a:cxnLst>
            <a:rect l="0" t="0" r="r" b="b"/>
            <a:pathLst>
              <a:path w="103" h="96">
                <a:moveTo>
                  <a:pt x="103" y="44"/>
                </a:moveTo>
                <a:lnTo>
                  <a:pt x="52" y="96"/>
                </a:lnTo>
                <a:lnTo>
                  <a:pt x="0" y="44"/>
                </a:lnTo>
                <a:lnTo>
                  <a:pt x="52" y="0"/>
                </a:lnTo>
                <a:lnTo>
                  <a:pt x="103" y="44"/>
                </a:lnTo>
                <a:close/>
              </a:path>
            </a:pathLst>
          </a:custGeom>
          <a:solidFill>
            <a:srgbClr val="000000"/>
          </a:solidFill>
          <a:ln w="11113">
            <a:solidFill>
              <a:srgbClr val="000000"/>
            </a:solidFill>
            <a:prstDash val="solid"/>
            <a:round/>
            <a:headEnd/>
            <a:tailEnd/>
          </a:ln>
        </p:spPr>
        <p:txBody>
          <a:bodyPr/>
          <a:lstStyle/>
          <a:p>
            <a:endParaRPr lang="en-US"/>
          </a:p>
        </p:txBody>
      </p:sp>
      <p:sp>
        <p:nvSpPr>
          <p:cNvPr id="45094" name="Freeform 38"/>
          <p:cNvSpPr>
            <a:spLocks/>
          </p:cNvSpPr>
          <p:nvPr/>
        </p:nvSpPr>
        <p:spPr bwMode="auto">
          <a:xfrm>
            <a:off x="1767534" y="2971048"/>
            <a:ext cx="168813" cy="144786"/>
          </a:xfrm>
          <a:custGeom>
            <a:avLst/>
            <a:gdLst/>
            <a:ahLst/>
            <a:cxnLst>
              <a:cxn ang="0">
                <a:pos x="110" y="52"/>
              </a:cxn>
              <a:cxn ang="0">
                <a:pos x="52" y="103"/>
              </a:cxn>
              <a:cxn ang="0">
                <a:pos x="0" y="52"/>
              </a:cxn>
              <a:cxn ang="0">
                <a:pos x="52" y="0"/>
              </a:cxn>
              <a:cxn ang="0">
                <a:pos x="110" y="52"/>
              </a:cxn>
            </a:cxnLst>
            <a:rect l="0" t="0" r="r" b="b"/>
            <a:pathLst>
              <a:path w="110" h="103">
                <a:moveTo>
                  <a:pt x="110" y="52"/>
                </a:moveTo>
                <a:lnTo>
                  <a:pt x="52" y="103"/>
                </a:lnTo>
                <a:lnTo>
                  <a:pt x="0" y="52"/>
                </a:lnTo>
                <a:lnTo>
                  <a:pt x="52" y="0"/>
                </a:lnTo>
                <a:lnTo>
                  <a:pt x="110" y="52"/>
                </a:lnTo>
                <a:close/>
              </a:path>
            </a:pathLst>
          </a:custGeom>
          <a:noFill/>
          <a:ln w="11113">
            <a:solidFill>
              <a:srgbClr val="000000"/>
            </a:solidFill>
            <a:prstDash val="solid"/>
            <a:round/>
            <a:headEnd/>
            <a:tailEnd/>
          </a:ln>
        </p:spPr>
        <p:txBody>
          <a:bodyPr/>
          <a:lstStyle/>
          <a:p>
            <a:endParaRPr lang="en-US"/>
          </a:p>
        </p:txBody>
      </p:sp>
      <p:sp>
        <p:nvSpPr>
          <p:cNvPr id="45095" name="Rectangle 39"/>
          <p:cNvSpPr>
            <a:spLocks noChangeArrowheads="1"/>
          </p:cNvSpPr>
          <p:nvPr/>
        </p:nvSpPr>
        <p:spPr bwMode="auto">
          <a:xfrm>
            <a:off x="2207982" y="4018288"/>
            <a:ext cx="1560753" cy="279733"/>
          </a:xfrm>
          <a:prstGeom prst="rect">
            <a:avLst/>
          </a:prstGeom>
          <a:solidFill>
            <a:srgbClr val="000000"/>
          </a:solidFill>
          <a:ln w="69850">
            <a:solidFill>
              <a:srgbClr val="000000"/>
            </a:solidFill>
            <a:miter lim="800000"/>
            <a:headEnd/>
            <a:tailEnd/>
          </a:ln>
        </p:spPr>
        <p:txBody>
          <a:bodyPr/>
          <a:lstStyle/>
          <a:p>
            <a:endParaRPr lang="en-US"/>
          </a:p>
        </p:txBody>
      </p:sp>
      <p:sp>
        <p:nvSpPr>
          <p:cNvPr id="45096" name="Rectangle 40"/>
          <p:cNvSpPr>
            <a:spLocks noChangeArrowheads="1"/>
          </p:cNvSpPr>
          <p:nvPr/>
        </p:nvSpPr>
        <p:spPr bwMode="auto">
          <a:xfrm>
            <a:off x="2310805" y="4039374"/>
            <a:ext cx="775005" cy="243185"/>
          </a:xfrm>
          <a:prstGeom prst="rect">
            <a:avLst/>
          </a:prstGeom>
          <a:noFill/>
          <a:ln w="9525">
            <a:noFill/>
            <a:miter lim="800000"/>
            <a:headEnd/>
            <a:tailEnd/>
          </a:ln>
        </p:spPr>
        <p:txBody>
          <a:bodyPr wrap="none" lIns="0" tIns="0" rIns="0" bIns="0">
            <a:spAutoFit/>
          </a:bodyPr>
          <a:lstStyle/>
          <a:p>
            <a:pPr eaLnBrk="0" hangingPunct="0"/>
            <a:r>
              <a:rPr lang="en-US" sz="1700" b="1">
                <a:solidFill>
                  <a:srgbClr val="F3F3F3"/>
                </a:solidFill>
              </a:rPr>
              <a:t>How to </a:t>
            </a:r>
            <a:endParaRPr lang="en-US" sz="2400">
              <a:latin typeface="Times New Roman" pitchFamily="18" charset="0"/>
            </a:endParaRPr>
          </a:p>
        </p:txBody>
      </p:sp>
      <p:sp>
        <p:nvSpPr>
          <p:cNvPr id="45097" name="Rectangle 41"/>
          <p:cNvSpPr>
            <a:spLocks noChangeArrowheads="1"/>
          </p:cNvSpPr>
          <p:nvPr/>
        </p:nvSpPr>
        <p:spPr bwMode="auto">
          <a:xfrm>
            <a:off x="3045909" y="4039374"/>
            <a:ext cx="644559" cy="243185"/>
          </a:xfrm>
          <a:prstGeom prst="rect">
            <a:avLst/>
          </a:prstGeom>
          <a:noFill/>
          <a:ln w="9525">
            <a:noFill/>
            <a:miter lim="800000"/>
            <a:headEnd/>
            <a:tailEnd/>
          </a:ln>
        </p:spPr>
        <p:txBody>
          <a:bodyPr wrap="none" lIns="0" tIns="0" rIns="0" bIns="0">
            <a:spAutoFit/>
          </a:bodyPr>
          <a:lstStyle/>
          <a:p>
            <a:pPr eaLnBrk="0" hangingPunct="0"/>
            <a:r>
              <a:rPr lang="en-US" sz="1700" b="1">
                <a:solidFill>
                  <a:srgbClr val="F3F3F3"/>
                </a:solidFill>
              </a:rPr>
              <a:t>Check</a:t>
            </a:r>
            <a:endParaRPr lang="en-US" sz="2400">
              <a:latin typeface="Times New Roman" pitchFamily="18" charset="0"/>
            </a:endParaRPr>
          </a:p>
        </p:txBody>
      </p:sp>
      <p:sp>
        <p:nvSpPr>
          <p:cNvPr id="45098" name="Rectangle 42"/>
          <p:cNvSpPr>
            <a:spLocks noChangeArrowheads="1"/>
          </p:cNvSpPr>
          <p:nvPr/>
        </p:nvSpPr>
        <p:spPr bwMode="auto">
          <a:xfrm>
            <a:off x="931142" y="4579159"/>
            <a:ext cx="446587" cy="185551"/>
          </a:xfrm>
          <a:prstGeom prst="rect">
            <a:avLst/>
          </a:prstGeom>
          <a:noFill/>
          <a:ln w="9525">
            <a:noFill/>
            <a:miter lim="800000"/>
            <a:headEnd/>
            <a:tailEnd/>
          </a:ln>
        </p:spPr>
        <p:txBody>
          <a:bodyPr wrap="none" lIns="0" tIns="0" rIns="0" bIns="0">
            <a:spAutoFit/>
          </a:bodyPr>
          <a:lstStyle/>
          <a:p>
            <a:pPr eaLnBrk="0" hangingPunct="0"/>
            <a:r>
              <a:rPr lang="en-US" sz="1300" b="1" i="1">
                <a:solidFill>
                  <a:srgbClr val="000000"/>
                </a:solidFill>
              </a:rPr>
              <a:t>PLAN</a:t>
            </a:r>
            <a:endParaRPr lang="en-US" sz="2400">
              <a:latin typeface="Times New Roman" pitchFamily="18" charset="0"/>
            </a:endParaRPr>
          </a:p>
        </p:txBody>
      </p:sp>
      <p:sp>
        <p:nvSpPr>
          <p:cNvPr id="45099" name="Rectangle 43"/>
          <p:cNvSpPr>
            <a:spLocks noChangeArrowheads="1"/>
          </p:cNvSpPr>
          <p:nvPr/>
        </p:nvSpPr>
        <p:spPr bwMode="auto">
          <a:xfrm>
            <a:off x="1882633" y="4579159"/>
            <a:ext cx="784213" cy="185551"/>
          </a:xfrm>
          <a:prstGeom prst="rect">
            <a:avLst/>
          </a:prstGeom>
          <a:noFill/>
          <a:ln w="9525">
            <a:noFill/>
            <a:miter lim="800000"/>
            <a:headEnd/>
            <a:tailEnd/>
          </a:ln>
        </p:spPr>
        <p:txBody>
          <a:bodyPr wrap="none" lIns="0" tIns="0" rIns="0" bIns="0">
            <a:spAutoFit/>
          </a:bodyPr>
          <a:lstStyle/>
          <a:p>
            <a:pPr eaLnBrk="0" hangingPunct="0"/>
            <a:r>
              <a:rPr lang="en-US" sz="1300" b="1" i="1">
                <a:solidFill>
                  <a:srgbClr val="000000"/>
                </a:solidFill>
              </a:rPr>
              <a:t>ACTUALS</a:t>
            </a:r>
            <a:endParaRPr lang="en-US" sz="2400">
              <a:latin typeface="Times New Roman" pitchFamily="18" charset="0"/>
            </a:endParaRPr>
          </a:p>
        </p:txBody>
      </p:sp>
      <p:sp>
        <p:nvSpPr>
          <p:cNvPr id="45100" name="Freeform 44"/>
          <p:cNvSpPr>
            <a:spLocks/>
          </p:cNvSpPr>
          <p:nvPr/>
        </p:nvSpPr>
        <p:spPr bwMode="auto">
          <a:xfrm>
            <a:off x="625744" y="4546828"/>
            <a:ext cx="2306600" cy="1335407"/>
          </a:xfrm>
          <a:custGeom>
            <a:avLst/>
            <a:gdLst/>
            <a:ahLst/>
            <a:cxnLst>
              <a:cxn ang="0">
                <a:pos x="0" y="928"/>
              </a:cxn>
              <a:cxn ang="0">
                <a:pos x="0" y="0"/>
              </a:cxn>
              <a:cxn ang="0">
                <a:pos x="1503" y="0"/>
              </a:cxn>
              <a:cxn ang="0">
                <a:pos x="1503" y="950"/>
              </a:cxn>
            </a:cxnLst>
            <a:rect l="0" t="0" r="r" b="b"/>
            <a:pathLst>
              <a:path w="1503" h="950">
                <a:moveTo>
                  <a:pt x="0" y="928"/>
                </a:moveTo>
                <a:lnTo>
                  <a:pt x="0" y="0"/>
                </a:lnTo>
                <a:lnTo>
                  <a:pt x="1503" y="0"/>
                </a:lnTo>
                <a:lnTo>
                  <a:pt x="1503" y="950"/>
                </a:lnTo>
              </a:path>
            </a:pathLst>
          </a:custGeom>
          <a:noFill/>
          <a:ln w="11113">
            <a:solidFill>
              <a:srgbClr val="000000"/>
            </a:solidFill>
            <a:prstDash val="solid"/>
            <a:round/>
            <a:headEnd/>
            <a:tailEnd/>
          </a:ln>
        </p:spPr>
        <p:txBody>
          <a:bodyPr/>
          <a:lstStyle/>
          <a:p>
            <a:endParaRPr lang="en-US"/>
          </a:p>
        </p:txBody>
      </p:sp>
      <p:sp>
        <p:nvSpPr>
          <p:cNvPr id="45101" name="Freeform 45"/>
          <p:cNvSpPr>
            <a:spLocks/>
          </p:cNvSpPr>
          <p:nvPr/>
        </p:nvSpPr>
        <p:spPr bwMode="auto">
          <a:xfrm>
            <a:off x="636487" y="4556668"/>
            <a:ext cx="2295857" cy="1336812"/>
          </a:xfrm>
          <a:custGeom>
            <a:avLst/>
            <a:gdLst/>
            <a:ahLst/>
            <a:cxnLst>
              <a:cxn ang="0">
                <a:pos x="0" y="929"/>
              </a:cxn>
              <a:cxn ang="0">
                <a:pos x="0" y="0"/>
              </a:cxn>
              <a:cxn ang="0">
                <a:pos x="1496" y="0"/>
              </a:cxn>
              <a:cxn ang="0">
                <a:pos x="1496" y="951"/>
              </a:cxn>
            </a:cxnLst>
            <a:rect l="0" t="0" r="r" b="b"/>
            <a:pathLst>
              <a:path w="1496" h="951">
                <a:moveTo>
                  <a:pt x="0" y="929"/>
                </a:moveTo>
                <a:lnTo>
                  <a:pt x="0" y="0"/>
                </a:lnTo>
                <a:lnTo>
                  <a:pt x="1496" y="0"/>
                </a:lnTo>
                <a:lnTo>
                  <a:pt x="1496" y="951"/>
                </a:lnTo>
              </a:path>
            </a:pathLst>
          </a:custGeom>
          <a:noFill/>
          <a:ln w="11113">
            <a:solidFill>
              <a:srgbClr val="000000"/>
            </a:solidFill>
            <a:prstDash val="solid"/>
            <a:round/>
            <a:headEnd/>
            <a:tailEnd/>
          </a:ln>
        </p:spPr>
        <p:txBody>
          <a:bodyPr/>
          <a:lstStyle/>
          <a:p>
            <a:endParaRPr lang="en-US"/>
          </a:p>
        </p:txBody>
      </p:sp>
      <p:sp>
        <p:nvSpPr>
          <p:cNvPr id="45102" name="Freeform 46"/>
          <p:cNvSpPr>
            <a:spLocks/>
          </p:cNvSpPr>
          <p:nvPr/>
        </p:nvSpPr>
        <p:spPr bwMode="auto">
          <a:xfrm>
            <a:off x="625744" y="5644673"/>
            <a:ext cx="2306600" cy="331743"/>
          </a:xfrm>
          <a:custGeom>
            <a:avLst/>
            <a:gdLst/>
            <a:ahLst/>
            <a:cxnLst>
              <a:cxn ang="0">
                <a:pos x="0" y="140"/>
              </a:cxn>
              <a:cxn ang="0">
                <a:pos x="147" y="103"/>
              </a:cxn>
              <a:cxn ang="0">
                <a:pos x="346" y="236"/>
              </a:cxn>
              <a:cxn ang="0">
                <a:pos x="567" y="44"/>
              </a:cxn>
              <a:cxn ang="0">
                <a:pos x="751" y="191"/>
              </a:cxn>
              <a:cxn ang="0">
                <a:pos x="1031" y="44"/>
              </a:cxn>
              <a:cxn ang="0">
                <a:pos x="1216" y="214"/>
              </a:cxn>
              <a:cxn ang="0">
                <a:pos x="1400" y="0"/>
              </a:cxn>
              <a:cxn ang="0">
                <a:pos x="1503" y="169"/>
              </a:cxn>
            </a:cxnLst>
            <a:rect l="0" t="0" r="r" b="b"/>
            <a:pathLst>
              <a:path w="1503" h="236">
                <a:moveTo>
                  <a:pt x="0" y="140"/>
                </a:moveTo>
                <a:lnTo>
                  <a:pt x="147" y="103"/>
                </a:lnTo>
                <a:lnTo>
                  <a:pt x="346" y="236"/>
                </a:lnTo>
                <a:lnTo>
                  <a:pt x="567" y="44"/>
                </a:lnTo>
                <a:lnTo>
                  <a:pt x="751" y="191"/>
                </a:lnTo>
                <a:lnTo>
                  <a:pt x="1031" y="44"/>
                </a:lnTo>
                <a:lnTo>
                  <a:pt x="1216" y="214"/>
                </a:lnTo>
                <a:lnTo>
                  <a:pt x="1400" y="0"/>
                </a:lnTo>
                <a:lnTo>
                  <a:pt x="1503" y="169"/>
                </a:lnTo>
              </a:path>
            </a:pathLst>
          </a:custGeom>
          <a:noFill/>
          <a:ln w="11113">
            <a:solidFill>
              <a:srgbClr val="000000"/>
            </a:solidFill>
            <a:prstDash val="solid"/>
            <a:round/>
            <a:headEnd/>
            <a:tailEnd/>
          </a:ln>
        </p:spPr>
        <p:txBody>
          <a:bodyPr/>
          <a:lstStyle/>
          <a:p>
            <a:endParaRPr lang="en-US"/>
          </a:p>
        </p:txBody>
      </p:sp>
      <p:sp>
        <p:nvSpPr>
          <p:cNvPr id="45103" name="Freeform 47"/>
          <p:cNvSpPr>
            <a:spLocks/>
          </p:cNvSpPr>
          <p:nvPr/>
        </p:nvSpPr>
        <p:spPr bwMode="auto">
          <a:xfrm>
            <a:off x="636487" y="5654513"/>
            <a:ext cx="2306600" cy="331743"/>
          </a:xfrm>
          <a:custGeom>
            <a:avLst/>
            <a:gdLst/>
            <a:ahLst/>
            <a:cxnLst>
              <a:cxn ang="0">
                <a:pos x="0" y="140"/>
              </a:cxn>
              <a:cxn ang="0">
                <a:pos x="147" y="103"/>
              </a:cxn>
              <a:cxn ang="0">
                <a:pos x="346" y="236"/>
              </a:cxn>
              <a:cxn ang="0">
                <a:pos x="560" y="37"/>
              </a:cxn>
              <a:cxn ang="0">
                <a:pos x="752" y="192"/>
              </a:cxn>
              <a:cxn ang="0">
                <a:pos x="1024" y="37"/>
              </a:cxn>
              <a:cxn ang="0">
                <a:pos x="1216" y="214"/>
              </a:cxn>
              <a:cxn ang="0">
                <a:pos x="1400" y="0"/>
              </a:cxn>
              <a:cxn ang="0">
                <a:pos x="1503" y="170"/>
              </a:cxn>
            </a:cxnLst>
            <a:rect l="0" t="0" r="r" b="b"/>
            <a:pathLst>
              <a:path w="1503" h="236">
                <a:moveTo>
                  <a:pt x="0" y="140"/>
                </a:moveTo>
                <a:lnTo>
                  <a:pt x="147" y="103"/>
                </a:lnTo>
                <a:lnTo>
                  <a:pt x="346" y="236"/>
                </a:lnTo>
                <a:lnTo>
                  <a:pt x="560" y="37"/>
                </a:lnTo>
                <a:lnTo>
                  <a:pt x="752" y="192"/>
                </a:lnTo>
                <a:lnTo>
                  <a:pt x="1024" y="37"/>
                </a:lnTo>
                <a:lnTo>
                  <a:pt x="1216" y="214"/>
                </a:lnTo>
                <a:lnTo>
                  <a:pt x="1400" y="0"/>
                </a:lnTo>
                <a:lnTo>
                  <a:pt x="1503" y="170"/>
                </a:lnTo>
              </a:path>
            </a:pathLst>
          </a:custGeom>
          <a:noFill/>
          <a:ln w="11113">
            <a:solidFill>
              <a:srgbClr val="000000"/>
            </a:solidFill>
            <a:prstDash val="solid"/>
            <a:round/>
            <a:headEnd/>
            <a:tailEnd/>
          </a:ln>
        </p:spPr>
        <p:txBody>
          <a:bodyPr/>
          <a:lstStyle/>
          <a:p>
            <a:endParaRPr lang="en-US"/>
          </a:p>
        </p:txBody>
      </p:sp>
      <p:sp>
        <p:nvSpPr>
          <p:cNvPr id="45104" name="Line 48"/>
          <p:cNvSpPr>
            <a:spLocks noChangeShapeType="1"/>
          </p:cNvSpPr>
          <p:nvPr/>
        </p:nvSpPr>
        <p:spPr bwMode="auto">
          <a:xfrm flipV="1">
            <a:off x="1666246" y="4546828"/>
            <a:ext cx="1535" cy="1273556"/>
          </a:xfrm>
          <a:prstGeom prst="line">
            <a:avLst/>
          </a:prstGeom>
          <a:noFill/>
          <a:ln w="11113">
            <a:solidFill>
              <a:srgbClr val="000000"/>
            </a:solidFill>
            <a:round/>
            <a:headEnd/>
            <a:tailEnd/>
          </a:ln>
        </p:spPr>
        <p:txBody>
          <a:bodyPr/>
          <a:lstStyle/>
          <a:p>
            <a:endParaRPr lang="en-US"/>
          </a:p>
        </p:txBody>
      </p:sp>
      <p:sp>
        <p:nvSpPr>
          <p:cNvPr id="45105" name="Freeform 49"/>
          <p:cNvSpPr>
            <a:spLocks/>
          </p:cNvSpPr>
          <p:nvPr/>
        </p:nvSpPr>
        <p:spPr bwMode="auto">
          <a:xfrm>
            <a:off x="3271504" y="5002272"/>
            <a:ext cx="2047241" cy="704251"/>
          </a:xfrm>
          <a:custGeom>
            <a:avLst/>
            <a:gdLst/>
            <a:ahLst/>
            <a:cxnLst>
              <a:cxn ang="0">
                <a:pos x="0" y="0"/>
              </a:cxn>
              <a:cxn ang="0">
                <a:pos x="0" y="501"/>
              </a:cxn>
              <a:cxn ang="0">
                <a:pos x="1334" y="501"/>
              </a:cxn>
            </a:cxnLst>
            <a:rect l="0" t="0" r="r" b="b"/>
            <a:pathLst>
              <a:path w="1334" h="501">
                <a:moveTo>
                  <a:pt x="0" y="0"/>
                </a:moveTo>
                <a:lnTo>
                  <a:pt x="0" y="501"/>
                </a:lnTo>
                <a:lnTo>
                  <a:pt x="1334" y="501"/>
                </a:lnTo>
              </a:path>
            </a:pathLst>
          </a:custGeom>
          <a:noFill/>
          <a:ln w="11113">
            <a:solidFill>
              <a:srgbClr val="000000"/>
            </a:solidFill>
            <a:prstDash val="solid"/>
            <a:round/>
            <a:headEnd/>
            <a:tailEnd/>
          </a:ln>
        </p:spPr>
        <p:txBody>
          <a:bodyPr/>
          <a:lstStyle/>
          <a:p>
            <a:endParaRPr lang="en-US"/>
          </a:p>
        </p:txBody>
      </p:sp>
      <p:sp>
        <p:nvSpPr>
          <p:cNvPr id="45106" name="Freeform 50"/>
          <p:cNvSpPr>
            <a:spLocks/>
          </p:cNvSpPr>
          <p:nvPr/>
        </p:nvSpPr>
        <p:spPr bwMode="auto">
          <a:xfrm>
            <a:off x="3282247" y="5012112"/>
            <a:ext cx="2047241" cy="704251"/>
          </a:xfrm>
          <a:custGeom>
            <a:avLst/>
            <a:gdLst/>
            <a:ahLst/>
            <a:cxnLst>
              <a:cxn ang="0">
                <a:pos x="0" y="0"/>
              </a:cxn>
              <a:cxn ang="0">
                <a:pos x="0" y="501"/>
              </a:cxn>
              <a:cxn ang="0">
                <a:pos x="1334" y="501"/>
              </a:cxn>
            </a:cxnLst>
            <a:rect l="0" t="0" r="r" b="b"/>
            <a:pathLst>
              <a:path w="1334" h="501">
                <a:moveTo>
                  <a:pt x="0" y="0"/>
                </a:moveTo>
                <a:lnTo>
                  <a:pt x="0" y="501"/>
                </a:lnTo>
                <a:lnTo>
                  <a:pt x="1334" y="501"/>
                </a:lnTo>
              </a:path>
            </a:pathLst>
          </a:custGeom>
          <a:noFill/>
          <a:ln w="11113">
            <a:solidFill>
              <a:srgbClr val="000000"/>
            </a:solidFill>
            <a:prstDash val="solid"/>
            <a:round/>
            <a:headEnd/>
            <a:tailEnd/>
          </a:ln>
        </p:spPr>
        <p:txBody>
          <a:bodyPr/>
          <a:lstStyle/>
          <a:p>
            <a:endParaRPr lang="en-US"/>
          </a:p>
        </p:txBody>
      </p:sp>
      <p:sp>
        <p:nvSpPr>
          <p:cNvPr id="45107" name="Freeform 51"/>
          <p:cNvSpPr>
            <a:spLocks/>
          </p:cNvSpPr>
          <p:nvPr/>
        </p:nvSpPr>
        <p:spPr bwMode="auto">
          <a:xfrm>
            <a:off x="3294524" y="5147058"/>
            <a:ext cx="2034964" cy="383754"/>
          </a:xfrm>
          <a:custGeom>
            <a:avLst/>
            <a:gdLst/>
            <a:ahLst/>
            <a:cxnLst>
              <a:cxn ang="0">
                <a:pos x="0" y="206"/>
              </a:cxn>
              <a:cxn ang="0">
                <a:pos x="15" y="155"/>
              </a:cxn>
              <a:cxn ang="0">
                <a:pos x="51" y="228"/>
              </a:cxn>
              <a:cxn ang="0">
                <a:pos x="74" y="221"/>
              </a:cxn>
              <a:cxn ang="0">
                <a:pos x="96" y="273"/>
              </a:cxn>
              <a:cxn ang="0">
                <a:pos x="118" y="228"/>
              </a:cxn>
              <a:cxn ang="0">
                <a:pos x="155" y="199"/>
              </a:cxn>
              <a:cxn ang="0">
                <a:pos x="169" y="147"/>
              </a:cxn>
              <a:cxn ang="0">
                <a:pos x="206" y="162"/>
              </a:cxn>
              <a:cxn ang="0">
                <a:pos x="236" y="206"/>
              </a:cxn>
              <a:cxn ang="0">
                <a:pos x="295" y="199"/>
              </a:cxn>
              <a:cxn ang="0">
                <a:pos x="309" y="243"/>
              </a:cxn>
              <a:cxn ang="0">
                <a:pos x="354" y="265"/>
              </a:cxn>
              <a:cxn ang="0">
                <a:pos x="390" y="236"/>
              </a:cxn>
              <a:cxn ang="0">
                <a:pos x="427" y="265"/>
              </a:cxn>
              <a:cxn ang="0">
                <a:pos x="449" y="177"/>
              </a:cxn>
              <a:cxn ang="0">
                <a:pos x="486" y="147"/>
              </a:cxn>
              <a:cxn ang="0">
                <a:pos x="530" y="214"/>
              </a:cxn>
              <a:cxn ang="0">
                <a:pos x="567" y="170"/>
              </a:cxn>
              <a:cxn ang="0">
                <a:pos x="597" y="162"/>
              </a:cxn>
              <a:cxn ang="0">
                <a:pos x="611" y="199"/>
              </a:cxn>
              <a:cxn ang="0">
                <a:pos x="634" y="199"/>
              </a:cxn>
              <a:cxn ang="0">
                <a:pos x="648" y="228"/>
              </a:cxn>
              <a:cxn ang="0">
                <a:pos x="678" y="192"/>
              </a:cxn>
              <a:cxn ang="0">
                <a:pos x="700" y="133"/>
              </a:cxn>
              <a:cxn ang="0">
                <a:pos x="722" y="184"/>
              </a:cxn>
              <a:cxn ang="0">
                <a:pos x="774" y="140"/>
              </a:cxn>
              <a:cxn ang="0">
                <a:pos x="803" y="81"/>
              </a:cxn>
              <a:cxn ang="0">
                <a:pos x="825" y="44"/>
              </a:cxn>
              <a:cxn ang="0">
                <a:pos x="855" y="88"/>
              </a:cxn>
              <a:cxn ang="0">
                <a:pos x="899" y="81"/>
              </a:cxn>
              <a:cxn ang="0">
                <a:pos x="921" y="133"/>
              </a:cxn>
              <a:cxn ang="0">
                <a:pos x="965" y="103"/>
              </a:cxn>
              <a:cxn ang="0">
                <a:pos x="987" y="22"/>
              </a:cxn>
              <a:cxn ang="0">
                <a:pos x="1002" y="74"/>
              </a:cxn>
              <a:cxn ang="0">
                <a:pos x="1054" y="133"/>
              </a:cxn>
              <a:cxn ang="0">
                <a:pos x="1068" y="66"/>
              </a:cxn>
              <a:cxn ang="0">
                <a:pos x="1113" y="7"/>
              </a:cxn>
              <a:cxn ang="0">
                <a:pos x="1164" y="59"/>
              </a:cxn>
              <a:cxn ang="0">
                <a:pos x="1194" y="125"/>
              </a:cxn>
              <a:cxn ang="0">
                <a:pos x="1238" y="59"/>
              </a:cxn>
              <a:cxn ang="0">
                <a:pos x="1275" y="44"/>
              </a:cxn>
              <a:cxn ang="0">
                <a:pos x="1297" y="111"/>
              </a:cxn>
              <a:cxn ang="0">
                <a:pos x="1326" y="0"/>
              </a:cxn>
            </a:cxnLst>
            <a:rect l="0" t="0" r="r" b="b"/>
            <a:pathLst>
              <a:path w="1326" h="273">
                <a:moveTo>
                  <a:pt x="0" y="206"/>
                </a:moveTo>
                <a:lnTo>
                  <a:pt x="15" y="155"/>
                </a:lnTo>
                <a:lnTo>
                  <a:pt x="51" y="228"/>
                </a:lnTo>
                <a:lnTo>
                  <a:pt x="74" y="221"/>
                </a:lnTo>
                <a:lnTo>
                  <a:pt x="96" y="273"/>
                </a:lnTo>
                <a:lnTo>
                  <a:pt x="118" y="228"/>
                </a:lnTo>
                <a:lnTo>
                  <a:pt x="155" y="199"/>
                </a:lnTo>
                <a:lnTo>
                  <a:pt x="169" y="147"/>
                </a:lnTo>
                <a:lnTo>
                  <a:pt x="206" y="162"/>
                </a:lnTo>
                <a:lnTo>
                  <a:pt x="236" y="206"/>
                </a:lnTo>
                <a:lnTo>
                  <a:pt x="295" y="199"/>
                </a:lnTo>
                <a:lnTo>
                  <a:pt x="309" y="243"/>
                </a:lnTo>
                <a:lnTo>
                  <a:pt x="354" y="265"/>
                </a:lnTo>
                <a:lnTo>
                  <a:pt x="390" y="236"/>
                </a:lnTo>
                <a:lnTo>
                  <a:pt x="427" y="265"/>
                </a:lnTo>
                <a:lnTo>
                  <a:pt x="449" y="177"/>
                </a:lnTo>
                <a:lnTo>
                  <a:pt x="486" y="147"/>
                </a:lnTo>
                <a:lnTo>
                  <a:pt x="530" y="214"/>
                </a:lnTo>
                <a:lnTo>
                  <a:pt x="567" y="170"/>
                </a:lnTo>
                <a:lnTo>
                  <a:pt x="597" y="162"/>
                </a:lnTo>
                <a:lnTo>
                  <a:pt x="611" y="199"/>
                </a:lnTo>
                <a:lnTo>
                  <a:pt x="634" y="199"/>
                </a:lnTo>
                <a:lnTo>
                  <a:pt x="648" y="228"/>
                </a:lnTo>
                <a:lnTo>
                  <a:pt x="678" y="192"/>
                </a:lnTo>
                <a:lnTo>
                  <a:pt x="700" y="133"/>
                </a:lnTo>
                <a:lnTo>
                  <a:pt x="722" y="184"/>
                </a:lnTo>
                <a:lnTo>
                  <a:pt x="774" y="140"/>
                </a:lnTo>
                <a:lnTo>
                  <a:pt x="803" y="81"/>
                </a:lnTo>
                <a:lnTo>
                  <a:pt x="825" y="44"/>
                </a:lnTo>
                <a:lnTo>
                  <a:pt x="855" y="88"/>
                </a:lnTo>
                <a:lnTo>
                  <a:pt x="899" y="81"/>
                </a:lnTo>
                <a:lnTo>
                  <a:pt x="921" y="133"/>
                </a:lnTo>
                <a:lnTo>
                  <a:pt x="965" y="103"/>
                </a:lnTo>
                <a:lnTo>
                  <a:pt x="987" y="22"/>
                </a:lnTo>
                <a:lnTo>
                  <a:pt x="1002" y="74"/>
                </a:lnTo>
                <a:lnTo>
                  <a:pt x="1054" y="133"/>
                </a:lnTo>
                <a:lnTo>
                  <a:pt x="1068" y="66"/>
                </a:lnTo>
                <a:lnTo>
                  <a:pt x="1113" y="7"/>
                </a:lnTo>
                <a:lnTo>
                  <a:pt x="1164" y="59"/>
                </a:lnTo>
                <a:lnTo>
                  <a:pt x="1194" y="125"/>
                </a:lnTo>
                <a:lnTo>
                  <a:pt x="1238" y="59"/>
                </a:lnTo>
                <a:lnTo>
                  <a:pt x="1275" y="44"/>
                </a:lnTo>
                <a:lnTo>
                  <a:pt x="1297" y="111"/>
                </a:lnTo>
                <a:lnTo>
                  <a:pt x="1326" y="0"/>
                </a:lnTo>
              </a:path>
            </a:pathLst>
          </a:custGeom>
          <a:noFill/>
          <a:ln w="11113">
            <a:solidFill>
              <a:srgbClr val="000000"/>
            </a:solidFill>
            <a:prstDash val="solid"/>
            <a:round/>
            <a:headEnd/>
            <a:tailEnd/>
          </a:ln>
        </p:spPr>
        <p:txBody>
          <a:bodyPr/>
          <a:lstStyle/>
          <a:p>
            <a:endParaRPr lang="en-US"/>
          </a:p>
        </p:txBody>
      </p:sp>
      <p:sp>
        <p:nvSpPr>
          <p:cNvPr id="45108" name="Freeform 52"/>
          <p:cNvSpPr>
            <a:spLocks/>
          </p:cNvSpPr>
          <p:nvPr/>
        </p:nvSpPr>
        <p:spPr bwMode="auto">
          <a:xfrm>
            <a:off x="3305267" y="5156898"/>
            <a:ext cx="2036499" cy="383754"/>
          </a:xfrm>
          <a:custGeom>
            <a:avLst/>
            <a:gdLst/>
            <a:ahLst/>
            <a:cxnLst>
              <a:cxn ang="0">
                <a:pos x="0" y="207"/>
              </a:cxn>
              <a:cxn ang="0">
                <a:pos x="15" y="155"/>
              </a:cxn>
              <a:cxn ang="0">
                <a:pos x="52" y="229"/>
              </a:cxn>
              <a:cxn ang="0">
                <a:pos x="74" y="221"/>
              </a:cxn>
              <a:cxn ang="0">
                <a:pos x="96" y="273"/>
              </a:cxn>
              <a:cxn ang="0">
                <a:pos x="118" y="229"/>
              </a:cxn>
              <a:cxn ang="0">
                <a:pos x="155" y="199"/>
              </a:cxn>
              <a:cxn ang="0">
                <a:pos x="170" y="148"/>
              </a:cxn>
              <a:cxn ang="0">
                <a:pos x="207" y="163"/>
              </a:cxn>
              <a:cxn ang="0">
                <a:pos x="236" y="207"/>
              </a:cxn>
              <a:cxn ang="0">
                <a:pos x="295" y="192"/>
              </a:cxn>
              <a:cxn ang="0">
                <a:pos x="310" y="236"/>
              </a:cxn>
              <a:cxn ang="0">
                <a:pos x="354" y="266"/>
              </a:cxn>
              <a:cxn ang="0">
                <a:pos x="391" y="236"/>
              </a:cxn>
              <a:cxn ang="0">
                <a:pos x="428" y="266"/>
              </a:cxn>
              <a:cxn ang="0">
                <a:pos x="450" y="177"/>
              </a:cxn>
              <a:cxn ang="0">
                <a:pos x="487" y="148"/>
              </a:cxn>
              <a:cxn ang="0">
                <a:pos x="531" y="214"/>
              </a:cxn>
              <a:cxn ang="0">
                <a:pos x="568" y="170"/>
              </a:cxn>
              <a:cxn ang="0">
                <a:pos x="597" y="163"/>
              </a:cxn>
              <a:cxn ang="0">
                <a:pos x="612" y="192"/>
              </a:cxn>
              <a:cxn ang="0">
                <a:pos x="634" y="192"/>
              </a:cxn>
              <a:cxn ang="0">
                <a:pos x="649" y="229"/>
              </a:cxn>
              <a:cxn ang="0">
                <a:pos x="678" y="192"/>
              </a:cxn>
              <a:cxn ang="0">
                <a:pos x="700" y="133"/>
              </a:cxn>
              <a:cxn ang="0">
                <a:pos x="722" y="185"/>
              </a:cxn>
              <a:cxn ang="0">
                <a:pos x="774" y="140"/>
              </a:cxn>
              <a:cxn ang="0">
                <a:pos x="803" y="81"/>
              </a:cxn>
              <a:cxn ang="0">
                <a:pos x="826" y="45"/>
              </a:cxn>
              <a:cxn ang="0">
                <a:pos x="855" y="89"/>
              </a:cxn>
              <a:cxn ang="0">
                <a:pos x="899" y="81"/>
              </a:cxn>
              <a:cxn ang="0">
                <a:pos x="921" y="133"/>
              </a:cxn>
              <a:cxn ang="0">
                <a:pos x="966" y="104"/>
              </a:cxn>
              <a:cxn ang="0">
                <a:pos x="988" y="22"/>
              </a:cxn>
              <a:cxn ang="0">
                <a:pos x="1002" y="74"/>
              </a:cxn>
              <a:cxn ang="0">
                <a:pos x="1054" y="133"/>
              </a:cxn>
              <a:cxn ang="0">
                <a:pos x="1069" y="67"/>
              </a:cxn>
              <a:cxn ang="0">
                <a:pos x="1113" y="8"/>
              </a:cxn>
              <a:cxn ang="0">
                <a:pos x="1165" y="59"/>
              </a:cxn>
              <a:cxn ang="0">
                <a:pos x="1194" y="126"/>
              </a:cxn>
              <a:cxn ang="0">
                <a:pos x="1238" y="52"/>
              </a:cxn>
              <a:cxn ang="0">
                <a:pos x="1275" y="45"/>
              </a:cxn>
              <a:cxn ang="0">
                <a:pos x="1297" y="111"/>
              </a:cxn>
              <a:cxn ang="0">
                <a:pos x="1327" y="0"/>
              </a:cxn>
            </a:cxnLst>
            <a:rect l="0" t="0" r="r" b="b"/>
            <a:pathLst>
              <a:path w="1327" h="273">
                <a:moveTo>
                  <a:pt x="0" y="207"/>
                </a:moveTo>
                <a:lnTo>
                  <a:pt x="15" y="155"/>
                </a:lnTo>
                <a:lnTo>
                  <a:pt x="52" y="229"/>
                </a:lnTo>
                <a:lnTo>
                  <a:pt x="74" y="221"/>
                </a:lnTo>
                <a:lnTo>
                  <a:pt x="96" y="273"/>
                </a:lnTo>
                <a:lnTo>
                  <a:pt x="118" y="229"/>
                </a:lnTo>
                <a:lnTo>
                  <a:pt x="155" y="199"/>
                </a:lnTo>
                <a:lnTo>
                  <a:pt x="170" y="148"/>
                </a:lnTo>
                <a:lnTo>
                  <a:pt x="207" y="163"/>
                </a:lnTo>
                <a:lnTo>
                  <a:pt x="236" y="207"/>
                </a:lnTo>
                <a:lnTo>
                  <a:pt x="295" y="192"/>
                </a:lnTo>
                <a:lnTo>
                  <a:pt x="310" y="236"/>
                </a:lnTo>
                <a:lnTo>
                  <a:pt x="354" y="266"/>
                </a:lnTo>
                <a:lnTo>
                  <a:pt x="391" y="236"/>
                </a:lnTo>
                <a:lnTo>
                  <a:pt x="428" y="266"/>
                </a:lnTo>
                <a:lnTo>
                  <a:pt x="450" y="177"/>
                </a:lnTo>
                <a:lnTo>
                  <a:pt x="487" y="148"/>
                </a:lnTo>
                <a:lnTo>
                  <a:pt x="531" y="214"/>
                </a:lnTo>
                <a:lnTo>
                  <a:pt x="568" y="170"/>
                </a:lnTo>
                <a:lnTo>
                  <a:pt x="597" y="163"/>
                </a:lnTo>
                <a:lnTo>
                  <a:pt x="612" y="192"/>
                </a:lnTo>
                <a:lnTo>
                  <a:pt x="634" y="192"/>
                </a:lnTo>
                <a:lnTo>
                  <a:pt x="649" y="229"/>
                </a:lnTo>
                <a:lnTo>
                  <a:pt x="678" y="192"/>
                </a:lnTo>
                <a:lnTo>
                  <a:pt x="700" y="133"/>
                </a:lnTo>
                <a:lnTo>
                  <a:pt x="722" y="185"/>
                </a:lnTo>
                <a:lnTo>
                  <a:pt x="774" y="140"/>
                </a:lnTo>
                <a:lnTo>
                  <a:pt x="803" y="81"/>
                </a:lnTo>
                <a:lnTo>
                  <a:pt x="826" y="45"/>
                </a:lnTo>
                <a:lnTo>
                  <a:pt x="855" y="89"/>
                </a:lnTo>
                <a:lnTo>
                  <a:pt x="899" y="81"/>
                </a:lnTo>
                <a:lnTo>
                  <a:pt x="921" y="133"/>
                </a:lnTo>
                <a:lnTo>
                  <a:pt x="966" y="104"/>
                </a:lnTo>
                <a:lnTo>
                  <a:pt x="988" y="22"/>
                </a:lnTo>
                <a:lnTo>
                  <a:pt x="1002" y="74"/>
                </a:lnTo>
                <a:lnTo>
                  <a:pt x="1054" y="133"/>
                </a:lnTo>
                <a:lnTo>
                  <a:pt x="1069" y="67"/>
                </a:lnTo>
                <a:lnTo>
                  <a:pt x="1113" y="8"/>
                </a:lnTo>
                <a:lnTo>
                  <a:pt x="1165" y="59"/>
                </a:lnTo>
                <a:lnTo>
                  <a:pt x="1194" y="126"/>
                </a:lnTo>
                <a:lnTo>
                  <a:pt x="1238" y="52"/>
                </a:lnTo>
                <a:lnTo>
                  <a:pt x="1275" y="45"/>
                </a:lnTo>
                <a:lnTo>
                  <a:pt x="1297" y="111"/>
                </a:lnTo>
                <a:lnTo>
                  <a:pt x="1327" y="0"/>
                </a:lnTo>
              </a:path>
            </a:pathLst>
          </a:custGeom>
          <a:noFill/>
          <a:ln w="11113">
            <a:solidFill>
              <a:srgbClr val="000000"/>
            </a:solidFill>
            <a:prstDash val="solid"/>
            <a:round/>
            <a:headEnd/>
            <a:tailEnd/>
          </a:ln>
        </p:spPr>
        <p:txBody>
          <a:bodyPr/>
          <a:lstStyle/>
          <a:p>
            <a:endParaRPr lang="en-US"/>
          </a:p>
        </p:txBody>
      </p:sp>
      <p:sp>
        <p:nvSpPr>
          <p:cNvPr id="45109" name="Rectangle 53"/>
          <p:cNvSpPr>
            <a:spLocks noChangeArrowheads="1"/>
          </p:cNvSpPr>
          <p:nvPr/>
        </p:nvSpPr>
        <p:spPr bwMode="auto">
          <a:xfrm>
            <a:off x="3972845" y="4784390"/>
            <a:ext cx="913125" cy="171494"/>
          </a:xfrm>
          <a:prstGeom prst="rect">
            <a:avLst/>
          </a:prstGeom>
          <a:noFill/>
          <a:ln w="9525">
            <a:noFill/>
            <a:miter lim="800000"/>
            <a:headEnd/>
            <a:tailEnd/>
          </a:ln>
        </p:spPr>
        <p:txBody>
          <a:bodyPr wrap="none" lIns="0" tIns="0" rIns="0" bIns="0">
            <a:spAutoFit/>
          </a:bodyPr>
          <a:lstStyle/>
          <a:p>
            <a:pPr eaLnBrk="0" hangingPunct="0"/>
            <a:r>
              <a:rPr lang="en-US" sz="1200" i="1">
                <a:solidFill>
                  <a:srgbClr val="000000"/>
                </a:solidFill>
              </a:rPr>
              <a:t>Change</a:t>
            </a:r>
            <a:r>
              <a:rPr lang="en-US" sz="1100" i="1">
                <a:solidFill>
                  <a:srgbClr val="000000"/>
                </a:solidFill>
              </a:rPr>
              <a:t> made</a:t>
            </a:r>
            <a:endParaRPr lang="en-US" sz="2400">
              <a:latin typeface="Times New Roman" pitchFamily="18" charset="0"/>
            </a:endParaRPr>
          </a:p>
        </p:txBody>
      </p:sp>
      <p:sp>
        <p:nvSpPr>
          <p:cNvPr id="45110" name="Line 54"/>
          <p:cNvSpPr>
            <a:spLocks noChangeShapeType="1"/>
          </p:cNvSpPr>
          <p:nvPr/>
        </p:nvSpPr>
        <p:spPr bwMode="auto">
          <a:xfrm flipV="1">
            <a:off x="4312006" y="4950262"/>
            <a:ext cx="1535" cy="486369"/>
          </a:xfrm>
          <a:prstGeom prst="line">
            <a:avLst/>
          </a:prstGeom>
          <a:noFill/>
          <a:ln w="11113">
            <a:solidFill>
              <a:srgbClr val="000000"/>
            </a:solidFill>
            <a:round/>
            <a:headEnd/>
            <a:tailEnd/>
          </a:ln>
        </p:spPr>
        <p:txBody>
          <a:bodyPr/>
          <a:lstStyle/>
          <a:p>
            <a:endParaRPr lang="en-US"/>
          </a:p>
        </p:txBody>
      </p:sp>
      <p:sp>
        <p:nvSpPr>
          <p:cNvPr id="45111" name="Freeform 55"/>
          <p:cNvSpPr>
            <a:spLocks noEditPoints="1"/>
          </p:cNvSpPr>
          <p:nvPr/>
        </p:nvSpPr>
        <p:spPr bwMode="auto">
          <a:xfrm>
            <a:off x="3191702" y="4660689"/>
            <a:ext cx="2308134" cy="1118930"/>
          </a:xfrm>
          <a:custGeom>
            <a:avLst/>
            <a:gdLst/>
            <a:ahLst/>
            <a:cxnLst>
              <a:cxn ang="0">
                <a:pos x="0" y="0"/>
              </a:cxn>
              <a:cxn ang="0">
                <a:pos x="1504" y="0"/>
              </a:cxn>
              <a:cxn ang="0">
                <a:pos x="1504" y="796"/>
              </a:cxn>
              <a:cxn ang="0">
                <a:pos x="0" y="796"/>
              </a:cxn>
              <a:cxn ang="0">
                <a:pos x="0" y="0"/>
              </a:cxn>
              <a:cxn ang="0">
                <a:pos x="15" y="14"/>
              </a:cxn>
              <a:cxn ang="0">
                <a:pos x="1489" y="14"/>
              </a:cxn>
              <a:cxn ang="0">
                <a:pos x="1489" y="781"/>
              </a:cxn>
              <a:cxn ang="0">
                <a:pos x="15" y="781"/>
              </a:cxn>
              <a:cxn ang="0">
                <a:pos x="15" y="14"/>
              </a:cxn>
            </a:cxnLst>
            <a:rect l="0" t="0" r="r" b="b"/>
            <a:pathLst>
              <a:path w="1504" h="796">
                <a:moveTo>
                  <a:pt x="0" y="0"/>
                </a:moveTo>
                <a:lnTo>
                  <a:pt x="1504" y="0"/>
                </a:lnTo>
                <a:lnTo>
                  <a:pt x="1504" y="796"/>
                </a:lnTo>
                <a:lnTo>
                  <a:pt x="0" y="796"/>
                </a:lnTo>
                <a:lnTo>
                  <a:pt x="0" y="0"/>
                </a:lnTo>
                <a:close/>
                <a:moveTo>
                  <a:pt x="15" y="14"/>
                </a:moveTo>
                <a:lnTo>
                  <a:pt x="1489" y="14"/>
                </a:lnTo>
                <a:lnTo>
                  <a:pt x="1489" y="781"/>
                </a:lnTo>
                <a:lnTo>
                  <a:pt x="15" y="781"/>
                </a:lnTo>
                <a:lnTo>
                  <a:pt x="15" y="14"/>
                </a:lnTo>
                <a:close/>
              </a:path>
            </a:pathLst>
          </a:custGeom>
          <a:blipFill dpi="0" rotWithShape="0">
            <a:blip r:embed="rId3"/>
            <a:srcRect/>
            <a:tile tx="0" ty="0" sx="100000" sy="100000" flip="none" algn="tl"/>
          </a:blipFill>
          <a:ln w="9525">
            <a:noFill/>
            <a:round/>
            <a:headEnd/>
            <a:tailEnd/>
          </a:ln>
        </p:spPr>
        <p:txBody>
          <a:bodyPr/>
          <a:lstStyle/>
          <a:p>
            <a:endParaRPr lang="en-US"/>
          </a:p>
        </p:txBody>
      </p:sp>
      <p:sp>
        <p:nvSpPr>
          <p:cNvPr id="45112" name="Rectangle 56"/>
          <p:cNvSpPr>
            <a:spLocks noChangeArrowheads="1"/>
          </p:cNvSpPr>
          <p:nvPr/>
        </p:nvSpPr>
        <p:spPr bwMode="auto">
          <a:xfrm>
            <a:off x="6437515" y="1831033"/>
            <a:ext cx="1434911" cy="281138"/>
          </a:xfrm>
          <a:prstGeom prst="rect">
            <a:avLst/>
          </a:prstGeom>
          <a:solidFill>
            <a:srgbClr val="000000"/>
          </a:solidFill>
          <a:ln w="69850">
            <a:solidFill>
              <a:srgbClr val="000000"/>
            </a:solidFill>
            <a:miter lim="800000"/>
            <a:headEnd/>
            <a:tailEnd/>
          </a:ln>
        </p:spPr>
        <p:txBody>
          <a:bodyPr/>
          <a:lstStyle/>
          <a:p>
            <a:endParaRPr lang="en-US"/>
          </a:p>
        </p:txBody>
      </p:sp>
      <p:sp>
        <p:nvSpPr>
          <p:cNvPr id="45113" name="Rectangle 57"/>
          <p:cNvSpPr>
            <a:spLocks noChangeArrowheads="1"/>
          </p:cNvSpPr>
          <p:nvPr/>
        </p:nvSpPr>
        <p:spPr bwMode="auto">
          <a:xfrm>
            <a:off x="6472813" y="1857741"/>
            <a:ext cx="1352039" cy="243185"/>
          </a:xfrm>
          <a:prstGeom prst="rect">
            <a:avLst/>
          </a:prstGeom>
          <a:noFill/>
          <a:ln w="9525">
            <a:noFill/>
            <a:miter lim="800000"/>
            <a:headEnd/>
            <a:tailEnd/>
          </a:ln>
        </p:spPr>
        <p:txBody>
          <a:bodyPr wrap="none" lIns="0" tIns="0" rIns="0" bIns="0">
            <a:spAutoFit/>
          </a:bodyPr>
          <a:lstStyle/>
          <a:p>
            <a:pPr eaLnBrk="0" hangingPunct="0"/>
            <a:r>
              <a:rPr lang="en-US" sz="1700" b="1">
                <a:solidFill>
                  <a:srgbClr val="F3F3F3"/>
                </a:solidFill>
              </a:rPr>
              <a:t>Stakeholders</a:t>
            </a:r>
            <a:endParaRPr lang="en-US" sz="2400">
              <a:latin typeface="Times New Roman" pitchFamily="18" charset="0"/>
            </a:endParaRPr>
          </a:p>
        </p:txBody>
      </p:sp>
      <p:sp>
        <p:nvSpPr>
          <p:cNvPr id="45114" name="Rectangle 58"/>
          <p:cNvSpPr>
            <a:spLocks noChangeArrowheads="1"/>
          </p:cNvSpPr>
          <p:nvPr/>
        </p:nvSpPr>
        <p:spPr bwMode="auto">
          <a:xfrm>
            <a:off x="6325485" y="2278043"/>
            <a:ext cx="587776" cy="158843"/>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PERSON</a:t>
            </a:r>
            <a:endParaRPr lang="en-US" sz="2400">
              <a:latin typeface="Times New Roman" pitchFamily="18" charset="0"/>
            </a:endParaRPr>
          </a:p>
        </p:txBody>
      </p:sp>
      <p:sp>
        <p:nvSpPr>
          <p:cNvPr id="45115" name="Rectangle 59"/>
          <p:cNvSpPr>
            <a:spLocks noChangeArrowheads="1"/>
          </p:cNvSpPr>
          <p:nvPr/>
        </p:nvSpPr>
        <p:spPr bwMode="auto">
          <a:xfrm>
            <a:off x="6902518" y="2278043"/>
            <a:ext cx="36832" cy="158843"/>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 </a:t>
            </a:r>
            <a:endParaRPr lang="en-US" sz="2400">
              <a:latin typeface="Times New Roman" pitchFamily="18" charset="0"/>
            </a:endParaRPr>
          </a:p>
        </p:txBody>
      </p:sp>
      <p:sp>
        <p:nvSpPr>
          <p:cNvPr id="45116" name="Rectangle 60"/>
          <p:cNvSpPr>
            <a:spLocks noChangeArrowheads="1"/>
          </p:cNvSpPr>
          <p:nvPr/>
        </p:nvSpPr>
        <p:spPr bwMode="auto">
          <a:xfrm>
            <a:off x="6268702" y="2422829"/>
            <a:ext cx="685995" cy="158843"/>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or GROUP</a:t>
            </a:r>
            <a:endParaRPr lang="en-US" sz="2400">
              <a:latin typeface="Times New Roman" pitchFamily="18" charset="0"/>
            </a:endParaRPr>
          </a:p>
        </p:txBody>
      </p:sp>
      <p:sp>
        <p:nvSpPr>
          <p:cNvPr id="45117" name="Rectangle 61"/>
          <p:cNvSpPr>
            <a:spLocks noChangeArrowheads="1"/>
          </p:cNvSpPr>
          <p:nvPr/>
        </p:nvSpPr>
        <p:spPr bwMode="auto">
          <a:xfrm>
            <a:off x="7376729" y="2287883"/>
            <a:ext cx="1049710" cy="157437"/>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Communication</a:t>
            </a:r>
            <a:endParaRPr lang="en-US" sz="2400">
              <a:latin typeface="Times New Roman" pitchFamily="18" charset="0"/>
            </a:endParaRPr>
          </a:p>
        </p:txBody>
      </p:sp>
      <p:sp>
        <p:nvSpPr>
          <p:cNvPr id="45118" name="Rectangle 62"/>
          <p:cNvSpPr>
            <a:spLocks noChangeArrowheads="1"/>
          </p:cNvSpPr>
          <p:nvPr/>
        </p:nvSpPr>
        <p:spPr bwMode="auto">
          <a:xfrm>
            <a:off x="8406489" y="2287883"/>
            <a:ext cx="36832" cy="157437"/>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 </a:t>
            </a:r>
            <a:endParaRPr lang="en-US" sz="2400">
              <a:latin typeface="Times New Roman" pitchFamily="18" charset="0"/>
            </a:endParaRPr>
          </a:p>
        </p:txBody>
      </p:sp>
      <p:sp>
        <p:nvSpPr>
          <p:cNvPr id="45119" name="Rectangle 63"/>
          <p:cNvSpPr>
            <a:spLocks noChangeArrowheads="1"/>
          </p:cNvSpPr>
          <p:nvPr/>
        </p:nvSpPr>
        <p:spPr bwMode="auto">
          <a:xfrm>
            <a:off x="7410492" y="2432669"/>
            <a:ext cx="979115" cy="157437"/>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&amp; Participation</a:t>
            </a:r>
            <a:endParaRPr lang="en-US" sz="2400">
              <a:latin typeface="Times New Roman" pitchFamily="18" charset="0"/>
            </a:endParaRPr>
          </a:p>
        </p:txBody>
      </p:sp>
      <p:sp>
        <p:nvSpPr>
          <p:cNvPr id="45120" name="Freeform 64"/>
          <p:cNvSpPr>
            <a:spLocks/>
          </p:cNvSpPr>
          <p:nvPr/>
        </p:nvSpPr>
        <p:spPr bwMode="auto">
          <a:xfrm>
            <a:off x="5952562" y="2226032"/>
            <a:ext cx="2622740" cy="1481598"/>
          </a:xfrm>
          <a:custGeom>
            <a:avLst/>
            <a:gdLst/>
            <a:ahLst/>
            <a:cxnLst>
              <a:cxn ang="0">
                <a:pos x="0" y="1031"/>
              </a:cxn>
              <a:cxn ang="0">
                <a:pos x="0" y="0"/>
              </a:cxn>
              <a:cxn ang="0">
                <a:pos x="1709" y="0"/>
              </a:cxn>
              <a:cxn ang="0">
                <a:pos x="1709" y="1054"/>
              </a:cxn>
            </a:cxnLst>
            <a:rect l="0" t="0" r="r" b="b"/>
            <a:pathLst>
              <a:path w="1709" h="1054">
                <a:moveTo>
                  <a:pt x="0" y="1031"/>
                </a:moveTo>
                <a:lnTo>
                  <a:pt x="0" y="0"/>
                </a:lnTo>
                <a:lnTo>
                  <a:pt x="1709" y="0"/>
                </a:lnTo>
                <a:lnTo>
                  <a:pt x="1709" y="1054"/>
                </a:lnTo>
              </a:path>
            </a:pathLst>
          </a:custGeom>
          <a:noFill/>
          <a:ln w="11113">
            <a:solidFill>
              <a:srgbClr val="000000"/>
            </a:solidFill>
            <a:prstDash val="solid"/>
            <a:round/>
            <a:headEnd/>
            <a:tailEnd/>
          </a:ln>
        </p:spPr>
        <p:txBody>
          <a:bodyPr/>
          <a:lstStyle/>
          <a:p>
            <a:endParaRPr lang="en-US"/>
          </a:p>
        </p:txBody>
      </p:sp>
      <p:sp>
        <p:nvSpPr>
          <p:cNvPr id="45121" name="Freeform 65"/>
          <p:cNvSpPr>
            <a:spLocks/>
          </p:cNvSpPr>
          <p:nvPr/>
        </p:nvSpPr>
        <p:spPr bwMode="auto">
          <a:xfrm>
            <a:off x="5963304" y="2235872"/>
            <a:ext cx="2611998" cy="1481598"/>
          </a:xfrm>
          <a:custGeom>
            <a:avLst/>
            <a:gdLst/>
            <a:ahLst/>
            <a:cxnLst>
              <a:cxn ang="0">
                <a:pos x="0" y="1024"/>
              </a:cxn>
              <a:cxn ang="0">
                <a:pos x="0" y="0"/>
              </a:cxn>
              <a:cxn ang="0">
                <a:pos x="1702" y="0"/>
              </a:cxn>
              <a:cxn ang="0">
                <a:pos x="1702" y="1054"/>
              </a:cxn>
            </a:cxnLst>
            <a:rect l="0" t="0" r="r" b="b"/>
            <a:pathLst>
              <a:path w="1702" h="1054">
                <a:moveTo>
                  <a:pt x="0" y="1024"/>
                </a:moveTo>
                <a:lnTo>
                  <a:pt x="0" y="0"/>
                </a:lnTo>
                <a:lnTo>
                  <a:pt x="1702" y="0"/>
                </a:lnTo>
                <a:lnTo>
                  <a:pt x="1702" y="1054"/>
                </a:lnTo>
              </a:path>
            </a:pathLst>
          </a:custGeom>
          <a:noFill/>
          <a:ln w="11113">
            <a:solidFill>
              <a:srgbClr val="000000"/>
            </a:solidFill>
            <a:prstDash val="solid"/>
            <a:round/>
            <a:headEnd/>
            <a:tailEnd/>
          </a:ln>
        </p:spPr>
        <p:txBody>
          <a:bodyPr/>
          <a:lstStyle/>
          <a:p>
            <a:endParaRPr lang="en-US"/>
          </a:p>
        </p:txBody>
      </p:sp>
      <p:sp>
        <p:nvSpPr>
          <p:cNvPr id="45122" name="Freeform 66"/>
          <p:cNvSpPr>
            <a:spLocks/>
          </p:cNvSpPr>
          <p:nvPr/>
        </p:nvSpPr>
        <p:spPr bwMode="auto">
          <a:xfrm>
            <a:off x="5952562" y="3509428"/>
            <a:ext cx="2622740" cy="300818"/>
          </a:xfrm>
          <a:custGeom>
            <a:avLst/>
            <a:gdLst/>
            <a:ahLst/>
            <a:cxnLst>
              <a:cxn ang="0">
                <a:pos x="0" y="104"/>
              </a:cxn>
              <a:cxn ang="0">
                <a:pos x="169" y="67"/>
              </a:cxn>
              <a:cxn ang="0">
                <a:pos x="398" y="214"/>
              </a:cxn>
              <a:cxn ang="0">
                <a:pos x="641" y="0"/>
              </a:cxn>
              <a:cxn ang="0">
                <a:pos x="855" y="163"/>
              </a:cxn>
              <a:cxn ang="0">
                <a:pos x="1171" y="0"/>
              </a:cxn>
              <a:cxn ang="0">
                <a:pos x="1385" y="192"/>
              </a:cxn>
              <a:cxn ang="0">
                <a:pos x="1591" y="141"/>
              </a:cxn>
              <a:cxn ang="0">
                <a:pos x="1709" y="141"/>
              </a:cxn>
            </a:cxnLst>
            <a:rect l="0" t="0" r="r" b="b"/>
            <a:pathLst>
              <a:path w="1709" h="214">
                <a:moveTo>
                  <a:pt x="0" y="104"/>
                </a:moveTo>
                <a:lnTo>
                  <a:pt x="169" y="67"/>
                </a:lnTo>
                <a:lnTo>
                  <a:pt x="398" y="214"/>
                </a:lnTo>
                <a:lnTo>
                  <a:pt x="641" y="0"/>
                </a:lnTo>
                <a:lnTo>
                  <a:pt x="855" y="163"/>
                </a:lnTo>
                <a:lnTo>
                  <a:pt x="1171" y="0"/>
                </a:lnTo>
                <a:lnTo>
                  <a:pt x="1385" y="192"/>
                </a:lnTo>
                <a:lnTo>
                  <a:pt x="1591" y="141"/>
                </a:lnTo>
                <a:lnTo>
                  <a:pt x="1709" y="141"/>
                </a:lnTo>
              </a:path>
            </a:pathLst>
          </a:custGeom>
          <a:noFill/>
          <a:ln w="11113">
            <a:solidFill>
              <a:srgbClr val="000000"/>
            </a:solidFill>
            <a:prstDash val="solid"/>
            <a:round/>
            <a:headEnd/>
            <a:tailEnd/>
          </a:ln>
        </p:spPr>
        <p:txBody>
          <a:bodyPr/>
          <a:lstStyle/>
          <a:p>
            <a:endParaRPr lang="en-US"/>
          </a:p>
        </p:txBody>
      </p:sp>
      <p:sp>
        <p:nvSpPr>
          <p:cNvPr id="45123" name="Freeform 67"/>
          <p:cNvSpPr>
            <a:spLocks/>
          </p:cNvSpPr>
          <p:nvPr/>
        </p:nvSpPr>
        <p:spPr bwMode="auto">
          <a:xfrm>
            <a:off x="5963304" y="3520674"/>
            <a:ext cx="2624275" cy="300818"/>
          </a:xfrm>
          <a:custGeom>
            <a:avLst/>
            <a:gdLst/>
            <a:ahLst/>
            <a:cxnLst>
              <a:cxn ang="0">
                <a:pos x="0" y="103"/>
              </a:cxn>
              <a:cxn ang="0">
                <a:pos x="162" y="66"/>
              </a:cxn>
              <a:cxn ang="0">
                <a:pos x="391" y="214"/>
              </a:cxn>
              <a:cxn ang="0">
                <a:pos x="641" y="0"/>
              </a:cxn>
              <a:cxn ang="0">
                <a:pos x="855" y="162"/>
              </a:cxn>
              <a:cxn ang="0">
                <a:pos x="1172" y="0"/>
              </a:cxn>
              <a:cxn ang="0">
                <a:pos x="1378" y="191"/>
              </a:cxn>
              <a:cxn ang="0">
                <a:pos x="1592" y="140"/>
              </a:cxn>
              <a:cxn ang="0">
                <a:pos x="1710" y="140"/>
              </a:cxn>
            </a:cxnLst>
            <a:rect l="0" t="0" r="r" b="b"/>
            <a:pathLst>
              <a:path w="1710" h="214">
                <a:moveTo>
                  <a:pt x="0" y="103"/>
                </a:moveTo>
                <a:lnTo>
                  <a:pt x="162" y="66"/>
                </a:lnTo>
                <a:lnTo>
                  <a:pt x="391" y="214"/>
                </a:lnTo>
                <a:lnTo>
                  <a:pt x="641" y="0"/>
                </a:lnTo>
                <a:lnTo>
                  <a:pt x="855" y="162"/>
                </a:lnTo>
                <a:lnTo>
                  <a:pt x="1172" y="0"/>
                </a:lnTo>
                <a:lnTo>
                  <a:pt x="1378" y="191"/>
                </a:lnTo>
                <a:lnTo>
                  <a:pt x="1592" y="140"/>
                </a:lnTo>
                <a:lnTo>
                  <a:pt x="1710" y="140"/>
                </a:lnTo>
              </a:path>
            </a:pathLst>
          </a:custGeom>
          <a:noFill/>
          <a:ln w="11113">
            <a:solidFill>
              <a:srgbClr val="000000"/>
            </a:solidFill>
            <a:prstDash val="solid"/>
            <a:round/>
            <a:headEnd/>
            <a:tailEnd/>
          </a:ln>
        </p:spPr>
        <p:txBody>
          <a:bodyPr/>
          <a:lstStyle/>
          <a:p>
            <a:endParaRPr lang="en-US"/>
          </a:p>
        </p:txBody>
      </p:sp>
      <p:sp>
        <p:nvSpPr>
          <p:cNvPr id="45124" name="Line 68"/>
          <p:cNvSpPr>
            <a:spLocks noChangeShapeType="1"/>
          </p:cNvSpPr>
          <p:nvPr/>
        </p:nvSpPr>
        <p:spPr bwMode="auto">
          <a:xfrm>
            <a:off x="7128114" y="2226032"/>
            <a:ext cx="1535" cy="1418342"/>
          </a:xfrm>
          <a:prstGeom prst="line">
            <a:avLst/>
          </a:prstGeom>
          <a:noFill/>
          <a:ln w="11113">
            <a:solidFill>
              <a:srgbClr val="000000"/>
            </a:solidFill>
            <a:round/>
            <a:headEnd/>
            <a:tailEnd/>
          </a:ln>
        </p:spPr>
        <p:txBody>
          <a:bodyPr/>
          <a:lstStyle/>
          <a:p>
            <a:endParaRPr lang="en-US"/>
          </a:p>
        </p:txBody>
      </p:sp>
      <p:sp>
        <p:nvSpPr>
          <p:cNvPr id="45125" name="Line 69"/>
          <p:cNvSpPr>
            <a:spLocks noChangeShapeType="1"/>
          </p:cNvSpPr>
          <p:nvPr/>
        </p:nvSpPr>
        <p:spPr bwMode="auto">
          <a:xfrm>
            <a:off x="5952562" y="2598540"/>
            <a:ext cx="2611998" cy="1406"/>
          </a:xfrm>
          <a:prstGeom prst="line">
            <a:avLst/>
          </a:prstGeom>
          <a:noFill/>
          <a:ln w="11113">
            <a:solidFill>
              <a:srgbClr val="000000"/>
            </a:solidFill>
            <a:round/>
            <a:headEnd/>
            <a:tailEnd/>
          </a:ln>
        </p:spPr>
        <p:txBody>
          <a:bodyPr/>
          <a:lstStyle/>
          <a:p>
            <a:endParaRPr lang="en-US"/>
          </a:p>
        </p:txBody>
      </p:sp>
      <p:sp>
        <p:nvSpPr>
          <p:cNvPr id="45126" name="Rectangle 70"/>
          <p:cNvSpPr>
            <a:spLocks noChangeArrowheads="1"/>
          </p:cNvSpPr>
          <p:nvPr/>
        </p:nvSpPr>
        <p:spPr bwMode="auto">
          <a:xfrm>
            <a:off x="6224197" y="2670231"/>
            <a:ext cx="584707" cy="186957"/>
          </a:xfrm>
          <a:prstGeom prst="rect">
            <a:avLst/>
          </a:prstGeom>
          <a:noFill/>
          <a:ln w="9525">
            <a:noFill/>
            <a:miter lim="800000"/>
            <a:headEnd/>
            <a:tailEnd/>
          </a:ln>
        </p:spPr>
        <p:txBody>
          <a:bodyPr wrap="none" lIns="0" tIns="0" rIns="0" bIns="0">
            <a:spAutoFit/>
          </a:bodyPr>
          <a:lstStyle/>
          <a:p>
            <a:pPr eaLnBrk="0" hangingPunct="0"/>
            <a:r>
              <a:rPr lang="en-US" sz="1300">
                <a:solidFill>
                  <a:srgbClr val="000000"/>
                </a:solidFill>
              </a:rPr>
              <a:t>Finance</a:t>
            </a:r>
            <a:endParaRPr lang="en-US" sz="2400">
              <a:latin typeface="Times New Roman" pitchFamily="18" charset="0"/>
            </a:endParaRPr>
          </a:p>
        </p:txBody>
      </p:sp>
      <p:sp>
        <p:nvSpPr>
          <p:cNvPr id="45127" name="Rectangle 71"/>
          <p:cNvSpPr>
            <a:spLocks noChangeArrowheads="1"/>
          </p:cNvSpPr>
          <p:nvPr/>
        </p:nvSpPr>
        <p:spPr bwMode="auto">
          <a:xfrm>
            <a:off x="6224197" y="2961209"/>
            <a:ext cx="409755" cy="186957"/>
          </a:xfrm>
          <a:prstGeom prst="rect">
            <a:avLst/>
          </a:prstGeom>
          <a:noFill/>
          <a:ln w="9525">
            <a:noFill/>
            <a:miter lim="800000"/>
            <a:headEnd/>
            <a:tailEnd/>
          </a:ln>
        </p:spPr>
        <p:txBody>
          <a:bodyPr wrap="none" lIns="0" tIns="0" rIns="0" bIns="0">
            <a:spAutoFit/>
          </a:bodyPr>
          <a:lstStyle/>
          <a:p>
            <a:pPr eaLnBrk="0" hangingPunct="0"/>
            <a:r>
              <a:rPr lang="en-US" sz="1300">
                <a:solidFill>
                  <a:srgbClr val="000000"/>
                </a:solidFill>
              </a:rPr>
              <a:t>Sales</a:t>
            </a:r>
            <a:endParaRPr lang="en-US" sz="2400">
              <a:latin typeface="Times New Roman" pitchFamily="18" charset="0"/>
            </a:endParaRPr>
          </a:p>
        </p:txBody>
      </p:sp>
      <p:sp>
        <p:nvSpPr>
          <p:cNvPr id="45128" name="Rectangle 72"/>
          <p:cNvSpPr>
            <a:spLocks noChangeArrowheads="1"/>
          </p:cNvSpPr>
          <p:nvPr/>
        </p:nvSpPr>
        <p:spPr bwMode="auto">
          <a:xfrm>
            <a:off x="6224197" y="3250781"/>
            <a:ext cx="155001" cy="186957"/>
          </a:xfrm>
          <a:prstGeom prst="rect">
            <a:avLst/>
          </a:prstGeom>
          <a:noFill/>
          <a:ln w="9525">
            <a:noFill/>
            <a:miter lim="800000"/>
            <a:headEnd/>
            <a:tailEnd/>
          </a:ln>
        </p:spPr>
        <p:txBody>
          <a:bodyPr wrap="none" lIns="0" tIns="0" rIns="0" bIns="0">
            <a:spAutoFit/>
          </a:bodyPr>
          <a:lstStyle/>
          <a:p>
            <a:pPr eaLnBrk="0" hangingPunct="0"/>
            <a:r>
              <a:rPr lang="en-US" sz="1300">
                <a:solidFill>
                  <a:srgbClr val="000000"/>
                </a:solidFill>
              </a:rPr>
              <a:t>IS</a:t>
            </a:r>
            <a:endParaRPr lang="en-US" sz="2400">
              <a:latin typeface="Times New Roman" pitchFamily="18" charset="0"/>
            </a:endParaRPr>
          </a:p>
        </p:txBody>
      </p:sp>
      <p:sp>
        <p:nvSpPr>
          <p:cNvPr id="45129" name="Line 73"/>
          <p:cNvSpPr>
            <a:spLocks noChangeShapeType="1"/>
          </p:cNvSpPr>
          <p:nvPr/>
        </p:nvSpPr>
        <p:spPr bwMode="auto">
          <a:xfrm>
            <a:off x="5952562" y="2888113"/>
            <a:ext cx="2611998" cy="1406"/>
          </a:xfrm>
          <a:prstGeom prst="line">
            <a:avLst/>
          </a:prstGeom>
          <a:noFill/>
          <a:ln w="11113">
            <a:solidFill>
              <a:srgbClr val="000000"/>
            </a:solidFill>
            <a:round/>
            <a:headEnd/>
            <a:tailEnd/>
          </a:ln>
        </p:spPr>
        <p:txBody>
          <a:bodyPr/>
          <a:lstStyle/>
          <a:p>
            <a:endParaRPr lang="en-US"/>
          </a:p>
        </p:txBody>
      </p:sp>
      <p:sp>
        <p:nvSpPr>
          <p:cNvPr id="45130" name="Line 74"/>
          <p:cNvSpPr>
            <a:spLocks noChangeShapeType="1"/>
          </p:cNvSpPr>
          <p:nvPr/>
        </p:nvSpPr>
        <p:spPr bwMode="auto">
          <a:xfrm>
            <a:off x="5952562" y="3179091"/>
            <a:ext cx="2611998" cy="1406"/>
          </a:xfrm>
          <a:prstGeom prst="line">
            <a:avLst/>
          </a:prstGeom>
          <a:noFill/>
          <a:ln w="11113">
            <a:solidFill>
              <a:srgbClr val="000000"/>
            </a:solidFill>
            <a:round/>
            <a:headEnd/>
            <a:tailEnd/>
          </a:ln>
        </p:spPr>
        <p:txBody>
          <a:bodyPr/>
          <a:lstStyle/>
          <a:p>
            <a:endParaRPr lang="en-US"/>
          </a:p>
        </p:txBody>
      </p:sp>
      <p:sp>
        <p:nvSpPr>
          <p:cNvPr id="45131" name="Line 75"/>
          <p:cNvSpPr>
            <a:spLocks noChangeShapeType="1"/>
          </p:cNvSpPr>
          <p:nvPr/>
        </p:nvSpPr>
        <p:spPr bwMode="auto">
          <a:xfrm>
            <a:off x="5952562" y="3478503"/>
            <a:ext cx="2611998" cy="1406"/>
          </a:xfrm>
          <a:prstGeom prst="line">
            <a:avLst/>
          </a:prstGeom>
          <a:noFill/>
          <a:ln w="11113">
            <a:solidFill>
              <a:srgbClr val="000000"/>
            </a:solidFill>
            <a:round/>
            <a:headEnd/>
            <a:tailEnd/>
          </a:ln>
        </p:spPr>
        <p:txBody>
          <a:bodyPr/>
          <a:lstStyle/>
          <a:p>
            <a:endParaRPr lang="en-US"/>
          </a:p>
        </p:txBody>
      </p:sp>
      <p:sp>
        <p:nvSpPr>
          <p:cNvPr id="45132" name="Rectangle 76"/>
          <p:cNvSpPr>
            <a:spLocks noChangeArrowheads="1"/>
          </p:cNvSpPr>
          <p:nvPr/>
        </p:nvSpPr>
        <p:spPr bwMode="auto">
          <a:xfrm>
            <a:off x="5940284" y="4536988"/>
            <a:ext cx="300794" cy="157437"/>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Step</a:t>
            </a:r>
            <a:endParaRPr lang="en-US" sz="2400">
              <a:latin typeface="Times New Roman" pitchFamily="18" charset="0"/>
            </a:endParaRPr>
          </a:p>
        </p:txBody>
      </p:sp>
      <p:sp>
        <p:nvSpPr>
          <p:cNvPr id="45133" name="Freeform 77"/>
          <p:cNvSpPr>
            <a:spLocks/>
          </p:cNvSpPr>
          <p:nvPr/>
        </p:nvSpPr>
        <p:spPr bwMode="auto">
          <a:xfrm>
            <a:off x="5872759" y="4494818"/>
            <a:ext cx="2624275" cy="1481598"/>
          </a:xfrm>
          <a:custGeom>
            <a:avLst/>
            <a:gdLst/>
            <a:ahLst/>
            <a:cxnLst>
              <a:cxn ang="0">
                <a:pos x="0" y="1032"/>
              </a:cxn>
              <a:cxn ang="0">
                <a:pos x="0" y="0"/>
              </a:cxn>
              <a:cxn ang="0">
                <a:pos x="1710" y="0"/>
              </a:cxn>
              <a:cxn ang="0">
                <a:pos x="1710" y="1054"/>
              </a:cxn>
            </a:cxnLst>
            <a:rect l="0" t="0" r="r" b="b"/>
            <a:pathLst>
              <a:path w="1710" h="1054">
                <a:moveTo>
                  <a:pt x="0" y="1032"/>
                </a:moveTo>
                <a:lnTo>
                  <a:pt x="0" y="0"/>
                </a:lnTo>
                <a:lnTo>
                  <a:pt x="1710" y="0"/>
                </a:lnTo>
                <a:lnTo>
                  <a:pt x="1710" y="1054"/>
                </a:lnTo>
              </a:path>
            </a:pathLst>
          </a:custGeom>
          <a:noFill/>
          <a:ln w="11113">
            <a:solidFill>
              <a:srgbClr val="000000"/>
            </a:solidFill>
            <a:prstDash val="solid"/>
            <a:round/>
            <a:headEnd/>
            <a:tailEnd/>
          </a:ln>
        </p:spPr>
        <p:txBody>
          <a:bodyPr/>
          <a:lstStyle/>
          <a:p>
            <a:endParaRPr lang="en-US"/>
          </a:p>
        </p:txBody>
      </p:sp>
      <p:sp>
        <p:nvSpPr>
          <p:cNvPr id="45134" name="Freeform 78"/>
          <p:cNvSpPr>
            <a:spLocks/>
          </p:cNvSpPr>
          <p:nvPr/>
        </p:nvSpPr>
        <p:spPr bwMode="auto">
          <a:xfrm>
            <a:off x="5883502" y="4504657"/>
            <a:ext cx="2613532" cy="1481598"/>
          </a:xfrm>
          <a:custGeom>
            <a:avLst/>
            <a:gdLst/>
            <a:ahLst/>
            <a:cxnLst>
              <a:cxn ang="0">
                <a:pos x="0" y="1025"/>
              </a:cxn>
              <a:cxn ang="0">
                <a:pos x="0" y="0"/>
              </a:cxn>
              <a:cxn ang="0">
                <a:pos x="1703" y="0"/>
              </a:cxn>
              <a:cxn ang="0">
                <a:pos x="1703" y="1054"/>
              </a:cxn>
            </a:cxnLst>
            <a:rect l="0" t="0" r="r" b="b"/>
            <a:pathLst>
              <a:path w="1703" h="1054">
                <a:moveTo>
                  <a:pt x="0" y="1025"/>
                </a:moveTo>
                <a:lnTo>
                  <a:pt x="0" y="0"/>
                </a:lnTo>
                <a:lnTo>
                  <a:pt x="1703" y="0"/>
                </a:lnTo>
                <a:lnTo>
                  <a:pt x="1703" y="1054"/>
                </a:lnTo>
              </a:path>
            </a:pathLst>
          </a:custGeom>
          <a:noFill/>
          <a:ln w="11113">
            <a:solidFill>
              <a:srgbClr val="000000"/>
            </a:solidFill>
            <a:prstDash val="solid"/>
            <a:round/>
            <a:headEnd/>
            <a:tailEnd/>
          </a:ln>
        </p:spPr>
        <p:txBody>
          <a:bodyPr/>
          <a:lstStyle/>
          <a:p>
            <a:endParaRPr lang="en-US"/>
          </a:p>
        </p:txBody>
      </p:sp>
      <p:sp>
        <p:nvSpPr>
          <p:cNvPr id="45135" name="Freeform 79"/>
          <p:cNvSpPr>
            <a:spLocks/>
          </p:cNvSpPr>
          <p:nvPr/>
        </p:nvSpPr>
        <p:spPr bwMode="auto">
          <a:xfrm>
            <a:off x="5872759" y="5872395"/>
            <a:ext cx="2624275" cy="217882"/>
          </a:xfrm>
          <a:custGeom>
            <a:avLst/>
            <a:gdLst/>
            <a:ahLst/>
            <a:cxnLst>
              <a:cxn ang="0">
                <a:pos x="0" y="52"/>
              </a:cxn>
              <a:cxn ang="0">
                <a:pos x="170" y="29"/>
              </a:cxn>
              <a:cxn ang="0">
                <a:pos x="413" y="147"/>
              </a:cxn>
              <a:cxn ang="0">
                <a:pos x="612" y="0"/>
              </a:cxn>
              <a:cxn ang="0">
                <a:pos x="899" y="88"/>
              </a:cxn>
              <a:cxn ang="0">
                <a:pos x="1231" y="29"/>
              </a:cxn>
              <a:cxn ang="0">
                <a:pos x="1386" y="155"/>
              </a:cxn>
              <a:cxn ang="0">
                <a:pos x="1592" y="103"/>
              </a:cxn>
              <a:cxn ang="0">
                <a:pos x="1710" y="74"/>
              </a:cxn>
            </a:cxnLst>
            <a:rect l="0" t="0" r="r" b="b"/>
            <a:pathLst>
              <a:path w="1710" h="155">
                <a:moveTo>
                  <a:pt x="0" y="52"/>
                </a:moveTo>
                <a:lnTo>
                  <a:pt x="170" y="29"/>
                </a:lnTo>
                <a:lnTo>
                  <a:pt x="413" y="147"/>
                </a:lnTo>
                <a:lnTo>
                  <a:pt x="612" y="0"/>
                </a:lnTo>
                <a:lnTo>
                  <a:pt x="899" y="88"/>
                </a:lnTo>
                <a:lnTo>
                  <a:pt x="1231" y="29"/>
                </a:lnTo>
                <a:lnTo>
                  <a:pt x="1386" y="155"/>
                </a:lnTo>
                <a:lnTo>
                  <a:pt x="1592" y="103"/>
                </a:lnTo>
                <a:lnTo>
                  <a:pt x="1710" y="74"/>
                </a:lnTo>
              </a:path>
            </a:pathLst>
          </a:custGeom>
          <a:noFill/>
          <a:ln w="11113">
            <a:solidFill>
              <a:srgbClr val="000000"/>
            </a:solidFill>
            <a:prstDash val="solid"/>
            <a:round/>
            <a:headEnd/>
            <a:tailEnd/>
          </a:ln>
        </p:spPr>
        <p:txBody>
          <a:bodyPr/>
          <a:lstStyle/>
          <a:p>
            <a:endParaRPr lang="en-US"/>
          </a:p>
        </p:txBody>
      </p:sp>
      <p:sp>
        <p:nvSpPr>
          <p:cNvPr id="45136" name="Freeform 80"/>
          <p:cNvSpPr>
            <a:spLocks/>
          </p:cNvSpPr>
          <p:nvPr/>
        </p:nvSpPr>
        <p:spPr bwMode="auto">
          <a:xfrm>
            <a:off x="5883502" y="5882235"/>
            <a:ext cx="2624275" cy="208042"/>
          </a:xfrm>
          <a:custGeom>
            <a:avLst/>
            <a:gdLst/>
            <a:ahLst/>
            <a:cxnLst>
              <a:cxn ang="0">
                <a:pos x="0" y="45"/>
              </a:cxn>
              <a:cxn ang="0">
                <a:pos x="163" y="30"/>
              </a:cxn>
              <a:cxn ang="0">
                <a:pos x="413" y="148"/>
              </a:cxn>
              <a:cxn ang="0">
                <a:pos x="612" y="0"/>
              </a:cxn>
              <a:cxn ang="0">
                <a:pos x="900" y="89"/>
              </a:cxn>
              <a:cxn ang="0">
                <a:pos x="1231" y="30"/>
              </a:cxn>
              <a:cxn ang="0">
                <a:pos x="1379" y="148"/>
              </a:cxn>
              <a:cxn ang="0">
                <a:pos x="1592" y="103"/>
              </a:cxn>
              <a:cxn ang="0">
                <a:pos x="1710" y="74"/>
              </a:cxn>
            </a:cxnLst>
            <a:rect l="0" t="0" r="r" b="b"/>
            <a:pathLst>
              <a:path w="1710" h="148">
                <a:moveTo>
                  <a:pt x="0" y="45"/>
                </a:moveTo>
                <a:lnTo>
                  <a:pt x="163" y="30"/>
                </a:lnTo>
                <a:lnTo>
                  <a:pt x="413" y="148"/>
                </a:lnTo>
                <a:lnTo>
                  <a:pt x="612" y="0"/>
                </a:lnTo>
                <a:lnTo>
                  <a:pt x="900" y="89"/>
                </a:lnTo>
                <a:lnTo>
                  <a:pt x="1231" y="30"/>
                </a:lnTo>
                <a:lnTo>
                  <a:pt x="1379" y="148"/>
                </a:lnTo>
                <a:lnTo>
                  <a:pt x="1592" y="103"/>
                </a:lnTo>
                <a:lnTo>
                  <a:pt x="1710" y="74"/>
                </a:lnTo>
              </a:path>
            </a:pathLst>
          </a:custGeom>
          <a:noFill/>
          <a:ln w="11113">
            <a:solidFill>
              <a:srgbClr val="000000"/>
            </a:solidFill>
            <a:prstDash val="solid"/>
            <a:round/>
            <a:headEnd/>
            <a:tailEnd/>
          </a:ln>
        </p:spPr>
        <p:txBody>
          <a:bodyPr/>
          <a:lstStyle/>
          <a:p>
            <a:endParaRPr lang="en-US"/>
          </a:p>
        </p:txBody>
      </p:sp>
      <p:sp>
        <p:nvSpPr>
          <p:cNvPr id="45137" name="Line 81"/>
          <p:cNvSpPr>
            <a:spLocks noChangeShapeType="1"/>
          </p:cNvSpPr>
          <p:nvPr/>
        </p:nvSpPr>
        <p:spPr bwMode="auto">
          <a:xfrm>
            <a:off x="6993063" y="4504657"/>
            <a:ext cx="1535" cy="1419748"/>
          </a:xfrm>
          <a:prstGeom prst="line">
            <a:avLst/>
          </a:prstGeom>
          <a:noFill/>
          <a:ln w="11113">
            <a:solidFill>
              <a:srgbClr val="000000"/>
            </a:solidFill>
            <a:round/>
            <a:headEnd/>
            <a:tailEnd/>
          </a:ln>
        </p:spPr>
        <p:txBody>
          <a:bodyPr/>
          <a:lstStyle/>
          <a:p>
            <a:endParaRPr lang="en-US"/>
          </a:p>
        </p:txBody>
      </p:sp>
      <p:sp>
        <p:nvSpPr>
          <p:cNvPr id="45138" name="Line 82"/>
          <p:cNvSpPr>
            <a:spLocks noChangeShapeType="1"/>
          </p:cNvSpPr>
          <p:nvPr/>
        </p:nvSpPr>
        <p:spPr bwMode="auto">
          <a:xfrm>
            <a:off x="5872759" y="4867326"/>
            <a:ext cx="2611998" cy="1406"/>
          </a:xfrm>
          <a:prstGeom prst="line">
            <a:avLst/>
          </a:prstGeom>
          <a:noFill/>
          <a:ln w="11113">
            <a:solidFill>
              <a:srgbClr val="000000"/>
            </a:solidFill>
            <a:round/>
            <a:headEnd/>
            <a:tailEnd/>
          </a:ln>
        </p:spPr>
        <p:txBody>
          <a:bodyPr/>
          <a:lstStyle/>
          <a:p>
            <a:endParaRPr lang="en-US"/>
          </a:p>
        </p:txBody>
      </p:sp>
      <p:sp>
        <p:nvSpPr>
          <p:cNvPr id="45139" name="Line 83"/>
          <p:cNvSpPr>
            <a:spLocks noChangeShapeType="1"/>
          </p:cNvSpPr>
          <p:nvPr/>
        </p:nvSpPr>
        <p:spPr bwMode="auto">
          <a:xfrm>
            <a:off x="5872759" y="5156898"/>
            <a:ext cx="2611998" cy="1406"/>
          </a:xfrm>
          <a:prstGeom prst="line">
            <a:avLst/>
          </a:prstGeom>
          <a:noFill/>
          <a:ln w="11113">
            <a:solidFill>
              <a:srgbClr val="000000"/>
            </a:solidFill>
            <a:round/>
            <a:headEnd/>
            <a:tailEnd/>
          </a:ln>
        </p:spPr>
        <p:txBody>
          <a:bodyPr/>
          <a:lstStyle/>
          <a:p>
            <a:endParaRPr lang="en-US"/>
          </a:p>
        </p:txBody>
      </p:sp>
      <p:sp>
        <p:nvSpPr>
          <p:cNvPr id="45140" name="Line 84"/>
          <p:cNvSpPr>
            <a:spLocks noChangeShapeType="1"/>
          </p:cNvSpPr>
          <p:nvPr/>
        </p:nvSpPr>
        <p:spPr bwMode="auto">
          <a:xfrm>
            <a:off x="5872759" y="5447876"/>
            <a:ext cx="2611998" cy="1406"/>
          </a:xfrm>
          <a:prstGeom prst="line">
            <a:avLst/>
          </a:prstGeom>
          <a:noFill/>
          <a:ln w="11113">
            <a:solidFill>
              <a:srgbClr val="000000"/>
            </a:solidFill>
            <a:round/>
            <a:headEnd/>
            <a:tailEnd/>
          </a:ln>
        </p:spPr>
        <p:txBody>
          <a:bodyPr/>
          <a:lstStyle/>
          <a:p>
            <a:endParaRPr lang="en-US"/>
          </a:p>
        </p:txBody>
      </p:sp>
      <p:sp>
        <p:nvSpPr>
          <p:cNvPr id="45141" name="Line 85"/>
          <p:cNvSpPr>
            <a:spLocks noChangeShapeType="1"/>
          </p:cNvSpPr>
          <p:nvPr/>
        </p:nvSpPr>
        <p:spPr bwMode="auto">
          <a:xfrm>
            <a:off x="5872759" y="5747288"/>
            <a:ext cx="2611998" cy="1406"/>
          </a:xfrm>
          <a:prstGeom prst="line">
            <a:avLst/>
          </a:prstGeom>
          <a:noFill/>
          <a:ln w="11113">
            <a:solidFill>
              <a:srgbClr val="000000"/>
            </a:solidFill>
            <a:round/>
            <a:headEnd/>
            <a:tailEnd/>
          </a:ln>
        </p:spPr>
        <p:txBody>
          <a:bodyPr/>
          <a:lstStyle/>
          <a:p>
            <a:endParaRPr lang="en-US"/>
          </a:p>
        </p:txBody>
      </p:sp>
      <p:sp>
        <p:nvSpPr>
          <p:cNvPr id="45142" name="Rectangle 86"/>
          <p:cNvSpPr>
            <a:spLocks noChangeArrowheads="1"/>
          </p:cNvSpPr>
          <p:nvPr/>
        </p:nvSpPr>
        <p:spPr bwMode="auto">
          <a:xfrm>
            <a:off x="6563358" y="4536988"/>
            <a:ext cx="262427" cy="157437"/>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Pot.</a:t>
            </a:r>
            <a:endParaRPr lang="en-US" sz="2400">
              <a:latin typeface="Times New Roman" pitchFamily="18" charset="0"/>
            </a:endParaRPr>
          </a:p>
        </p:txBody>
      </p:sp>
      <p:sp>
        <p:nvSpPr>
          <p:cNvPr id="45143" name="Rectangle 87"/>
          <p:cNvSpPr>
            <a:spLocks noChangeArrowheads="1"/>
          </p:cNvSpPr>
          <p:nvPr/>
        </p:nvSpPr>
        <p:spPr bwMode="auto">
          <a:xfrm>
            <a:off x="6822716" y="4536988"/>
            <a:ext cx="36832" cy="157437"/>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 </a:t>
            </a:r>
            <a:endParaRPr lang="en-US" sz="2400">
              <a:latin typeface="Times New Roman" pitchFamily="18" charset="0"/>
            </a:endParaRPr>
          </a:p>
        </p:txBody>
      </p:sp>
      <p:sp>
        <p:nvSpPr>
          <p:cNvPr id="45144" name="Rectangle 88"/>
          <p:cNvSpPr>
            <a:spLocks noChangeArrowheads="1"/>
          </p:cNvSpPr>
          <p:nvPr/>
        </p:nvSpPr>
        <p:spPr bwMode="auto">
          <a:xfrm>
            <a:off x="6460535" y="4681775"/>
            <a:ext cx="454260" cy="157437"/>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Failure</a:t>
            </a:r>
            <a:endParaRPr lang="en-US" sz="2400">
              <a:latin typeface="Times New Roman" pitchFamily="18" charset="0"/>
            </a:endParaRPr>
          </a:p>
        </p:txBody>
      </p:sp>
      <p:sp>
        <p:nvSpPr>
          <p:cNvPr id="45145" name="Line 89"/>
          <p:cNvSpPr>
            <a:spLocks noChangeShapeType="1"/>
          </p:cNvSpPr>
          <p:nvPr/>
        </p:nvSpPr>
        <p:spPr bwMode="auto">
          <a:xfrm>
            <a:off x="6359247" y="4494818"/>
            <a:ext cx="1535" cy="1532203"/>
          </a:xfrm>
          <a:prstGeom prst="line">
            <a:avLst/>
          </a:prstGeom>
          <a:noFill/>
          <a:ln w="11113">
            <a:solidFill>
              <a:srgbClr val="000000"/>
            </a:solidFill>
            <a:round/>
            <a:headEnd/>
            <a:tailEnd/>
          </a:ln>
        </p:spPr>
        <p:txBody>
          <a:bodyPr/>
          <a:lstStyle/>
          <a:p>
            <a:endParaRPr lang="en-US"/>
          </a:p>
        </p:txBody>
      </p:sp>
      <p:sp>
        <p:nvSpPr>
          <p:cNvPr id="45146" name="Rectangle 90"/>
          <p:cNvSpPr>
            <a:spLocks noChangeArrowheads="1"/>
          </p:cNvSpPr>
          <p:nvPr/>
        </p:nvSpPr>
        <p:spPr bwMode="auto">
          <a:xfrm>
            <a:off x="7207916" y="4536988"/>
            <a:ext cx="260893" cy="157437"/>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Pot.</a:t>
            </a:r>
            <a:endParaRPr lang="en-US" sz="2400">
              <a:latin typeface="Times New Roman" pitchFamily="18" charset="0"/>
            </a:endParaRPr>
          </a:p>
        </p:txBody>
      </p:sp>
      <p:sp>
        <p:nvSpPr>
          <p:cNvPr id="45147" name="Rectangle 91"/>
          <p:cNvSpPr>
            <a:spLocks noChangeArrowheads="1"/>
          </p:cNvSpPr>
          <p:nvPr/>
        </p:nvSpPr>
        <p:spPr bwMode="auto">
          <a:xfrm>
            <a:off x="7467275" y="4536988"/>
            <a:ext cx="36832" cy="157437"/>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 </a:t>
            </a:r>
            <a:endParaRPr lang="en-US" sz="2400">
              <a:latin typeface="Times New Roman" pitchFamily="18" charset="0"/>
            </a:endParaRPr>
          </a:p>
        </p:txBody>
      </p:sp>
      <p:sp>
        <p:nvSpPr>
          <p:cNvPr id="45148" name="Rectangle 92"/>
          <p:cNvSpPr>
            <a:spLocks noChangeArrowheads="1"/>
          </p:cNvSpPr>
          <p:nvPr/>
        </p:nvSpPr>
        <p:spPr bwMode="auto">
          <a:xfrm>
            <a:off x="7128114" y="4681775"/>
            <a:ext cx="418963" cy="157437"/>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Cause</a:t>
            </a:r>
            <a:endParaRPr lang="en-US" sz="2400">
              <a:latin typeface="Times New Roman" pitchFamily="18" charset="0"/>
            </a:endParaRPr>
          </a:p>
        </p:txBody>
      </p:sp>
      <p:sp>
        <p:nvSpPr>
          <p:cNvPr id="45149" name="Rectangle 93"/>
          <p:cNvSpPr>
            <a:spLocks noChangeArrowheads="1"/>
          </p:cNvSpPr>
          <p:nvPr/>
        </p:nvSpPr>
        <p:spPr bwMode="auto">
          <a:xfrm>
            <a:off x="7795693" y="4536988"/>
            <a:ext cx="580103" cy="157437"/>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Counter-</a:t>
            </a:r>
            <a:endParaRPr lang="en-US" sz="2400">
              <a:latin typeface="Times New Roman" pitchFamily="18" charset="0"/>
            </a:endParaRPr>
          </a:p>
        </p:txBody>
      </p:sp>
      <p:sp>
        <p:nvSpPr>
          <p:cNvPr id="45150" name="Rectangle 94"/>
          <p:cNvSpPr>
            <a:spLocks noChangeArrowheads="1"/>
          </p:cNvSpPr>
          <p:nvPr/>
        </p:nvSpPr>
        <p:spPr bwMode="auto">
          <a:xfrm>
            <a:off x="7761930" y="4681775"/>
            <a:ext cx="647628" cy="157437"/>
          </a:xfrm>
          <a:prstGeom prst="rect">
            <a:avLst/>
          </a:prstGeom>
          <a:noFill/>
          <a:ln w="9525">
            <a:noFill/>
            <a:miter lim="800000"/>
            <a:headEnd/>
            <a:tailEnd/>
          </a:ln>
        </p:spPr>
        <p:txBody>
          <a:bodyPr wrap="none" lIns="0" tIns="0" rIns="0" bIns="0">
            <a:spAutoFit/>
          </a:bodyPr>
          <a:lstStyle/>
          <a:p>
            <a:pPr eaLnBrk="0" hangingPunct="0"/>
            <a:r>
              <a:rPr lang="en-US" sz="1100" b="1" i="1">
                <a:solidFill>
                  <a:srgbClr val="000000"/>
                </a:solidFill>
              </a:rPr>
              <a:t>measures</a:t>
            </a:r>
            <a:endParaRPr lang="en-US" sz="2400">
              <a:latin typeface="Times New Roman" pitchFamily="18" charset="0"/>
            </a:endParaRPr>
          </a:p>
        </p:txBody>
      </p:sp>
      <p:sp>
        <p:nvSpPr>
          <p:cNvPr id="45151" name="Line 95"/>
          <p:cNvSpPr>
            <a:spLocks noChangeShapeType="1"/>
          </p:cNvSpPr>
          <p:nvPr/>
        </p:nvSpPr>
        <p:spPr bwMode="auto">
          <a:xfrm>
            <a:off x="7659108" y="4504657"/>
            <a:ext cx="1535" cy="1419748"/>
          </a:xfrm>
          <a:prstGeom prst="line">
            <a:avLst/>
          </a:prstGeom>
          <a:noFill/>
          <a:ln w="11113">
            <a:solidFill>
              <a:srgbClr val="000000"/>
            </a:solidFill>
            <a:round/>
            <a:headEnd/>
            <a:tailEnd/>
          </a:ln>
        </p:spPr>
        <p:txBody>
          <a:bodyPr/>
          <a:lstStyle/>
          <a:p>
            <a:endParaRPr lang="en-US"/>
          </a:p>
        </p:txBody>
      </p:sp>
      <p:sp>
        <p:nvSpPr>
          <p:cNvPr id="45152" name="Rectangle 96"/>
          <p:cNvSpPr>
            <a:spLocks noChangeArrowheads="1"/>
          </p:cNvSpPr>
          <p:nvPr/>
        </p:nvSpPr>
        <p:spPr bwMode="auto">
          <a:xfrm>
            <a:off x="3429574" y="1831033"/>
            <a:ext cx="2081004" cy="281138"/>
          </a:xfrm>
          <a:prstGeom prst="rect">
            <a:avLst/>
          </a:prstGeom>
          <a:solidFill>
            <a:srgbClr val="000000"/>
          </a:solidFill>
          <a:ln w="69850">
            <a:solidFill>
              <a:srgbClr val="000000"/>
            </a:solidFill>
            <a:miter lim="800000"/>
            <a:headEnd/>
            <a:tailEnd/>
          </a:ln>
        </p:spPr>
        <p:txBody>
          <a:bodyPr/>
          <a:lstStyle/>
          <a:p>
            <a:endParaRPr lang="en-US"/>
          </a:p>
        </p:txBody>
      </p:sp>
      <p:sp>
        <p:nvSpPr>
          <p:cNvPr id="45153" name="Rectangle 97"/>
          <p:cNvSpPr>
            <a:spLocks noChangeArrowheads="1"/>
          </p:cNvSpPr>
          <p:nvPr/>
        </p:nvSpPr>
        <p:spPr bwMode="auto">
          <a:xfrm>
            <a:off x="3463337" y="1853524"/>
            <a:ext cx="2113232" cy="243185"/>
          </a:xfrm>
          <a:prstGeom prst="rect">
            <a:avLst/>
          </a:prstGeom>
          <a:noFill/>
          <a:ln w="9525">
            <a:noFill/>
            <a:miter lim="800000"/>
            <a:headEnd/>
            <a:tailEnd/>
          </a:ln>
        </p:spPr>
        <p:txBody>
          <a:bodyPr wrap="none" lIns="0" tIns="0" rIns="0" bIns="0">
            <a:spAutoFit/>
          </a:bodyPr>
          <a:lstStyle/>
          <a:p>
            <a:pPr eaLnBrk="0" hangingPunct="0"/>
            <a:r>
              <a:rPr lang="en-US" sz="1700" b="1">
                <a:solidFill>
                  <a:srgbClr val="F3F3F3"/>
                </a:solidFill>
              </a:rPr>
              <a:t>Budget &amp; Resources</a:t>
            </a:r>
            <a:endParaRPr lang="en-US" sz="2400">
              <a:latin typeface="Times New Roman" pitchFamily="18" charset="0"/>
            </a:endParaRPr>
          </a:p>
        </p:txBody>
      </p:sp>
      <p:sp>
        <p:nvSpPr>
          <p:cNvPr id="45154" name="Line 98"/>
          <p:cNvSpPr>
            <a:spLocks noChangeShapeType="1"/>
          </p:cNvSpPr>
          <p:nvPr/>
        </p:nvSpPr>
        <p:spPr bwMode="auto">
          <a:xfrm>
            <a:off x="579704" y="3914267"/>
            <a:ext cx="8030895" cy="1406"/>
          </a:xfrm>
          <a:prstGeom prst="line">
            <a:avLst/>
          </a:prstGeom>
          <a:noFill/>
          <a:ln w="46038">
            <a:solidFill>
              <a:srgbClr val="595959"/>
            </a:solidFill>
            <a:round/>
            <a:headEnd/>
            <a:tailEnd/>
          </a:ln>
        </p:spPr>
        <p:txBody>
          <a:bodyPr/>
          <a:lstStyle/>
          <a:p>
            <a:endParaRPr lang="en-US"/>
          </a:p>
        </p:txBody>
      </p:sp>
      <p:sp>
        <p:nvSpPr>
          <p:cNvPr id="45155" name="Line 99"/>
          <p:cNvSpPr>
            <a:spLocks noChangeShapeType="1"/>
          </p:cNvSpPr>
          <p:nvPr/>
        </p:nvSpPr>
        <p:spPr bwMode="auto">
          <a:xfrm>
            <a:off x="579704" y="6225223"/>
            <a:ext cx="8030895" cy="1406"/>
          </a:xfrm>
          <a:prstGeom prst="line">
            <a:avLst/>
          </a:prstGeom>
          <a:noFill/>
          <a:ln w="46038">
            <a:solidFill>
              <a:srgbClr val="595959"/>
            </a:solidFill>
            <a:round/>
            <a:headEnd/>
            <a:tailEnd/>
          </a:ln>
        </p:spPr>
        <p:txBody>
          <a:bodyPr/>
          <a:lstStyle/>
          <a:p>
            <a:endParaRPr lang="en-US"/>
          </a:p>
        </p:txBody>
      </p:sp>
      <p:sp>
        <p:nvSpPr>
          <p:cNvPr id="45156" name="Line 100"/>
          <p:cNvSpPr>
            <a:spLocks noChangeShapeType="1"/>
          </p:cNvSpPr>
          <p:nvPr/>
        </p:nvSpPr>
        <p:spPr bwMode="auto">
          <a:xfrm flipV="1">
            <a:off x="3136454" y="1831033"/>
            <a:ext cx="1535" cy="2052309"/>
          </a:xfrm>
          <a:prstGeom prst="line">
            <a:avLst/>
          </a:prstGeom>
          <a:noFill/>
          <a:ln w="46038">
            <a:solidFill>
              <a:srgbClr val="595959"/>
            </a:solidFill>
            <a:round/>
            <a:headEnd/>
            <a:tailEnd/>
          </a:ln>
        </p:spPr>
        <p:txBody>
          <a:bodyPr/>
          <a:lstStyle/>
          <a:p>
            <a:endParaRPr lang="en-US"/>
          </a:p>
        </p:txBody>
      </p:sp>
      <p:sp>
        <p:nvSpPr>
          <p:cNvPr id="45157" name="Line 101"/>
          <p:cNvSpPr>
            <a:spLocks noChangeShapeType="1"/>
          </p:cNvSpPr>
          <p:nvPr/>
        </p:nvSpPr>
        <p:spPr bwMode="auto">
          <a:xfrm flipV="1">
            <a:off x="5771471" y="1831033"/>
            <a:ext cx="1535" cy="2052309"/>
          </a:xfrm>
          <a:prstGeom prst="line">
            <a:avLst/>
          </a:prstGeom>
          <a:noFill/>
          <a:ln w="46038">
            <a:solidFill>
              <a:srgbClr val="595959"/>
            </a:solidFill>
            <a:round/>
            <a:headEnd/>
            <a:tailEnd/>
          </a:ln>
        </p:spPr>
        <p:txBody>
          <a:bodyPr/>
          <a:lstStyle/>
          <a:p>
            <a:endParaRPr lang="en-US"/>
          </a:p>
        </p:txBody>
      </p:sp>
      <p:sp>
        <p:nvSpPr>
          <p:cNvPr id="45158" name="Line 102"/>
          <p:cNvSpPr>
            <a:spLocks noChangeShapeType="1"/>
          </p:cNvSpPr>
          <p:nvPr/>
        </p:nvSpPr>
        <p:spPr bwMode="auto">
          <a:xfrm flipV="1">
            <a:off x="5590381" y="3914267"/>
            <a:ext cx="1535" cy="2289871"/>
          </a:xfrm>
          <a:prstGeom prst="line">
            <a:avLst/>
          </a:prstGeom>
          <a:noFill/>
          <a:ln w="46038">
            <a:solidFill>
              <a:srgbClr val="595959"/>
            </a:solidFill>
            <a:round/>
            <a:headEnd/>
            <a:tailEnd/>
          </a:ln>
        </p:spPr>
        <p:txBody>
          <a:bodyPr/>
          <a:lstStyle/>
          <a:p>
            <a:endParaRPr lang="en-US"/>
          </a:p>
        </p:txBody>
      </p:sp>
      <p:sp>
        <p:nvSpPr>
          <p:cNvPr id="45159" name="Freeform 103"/>
          <p:cNvSpPr>
            <a:spLocks/>
          </p:cNvSpPr>
          <p:nvPr/>
        </p:nvSpPr>
        <p:spPr bwMode="auto">
          <a:xfrm>
            <a:off x="3317544" y="2297722"/>
            <a:ext cx="2306600" cy="1336812"/>
          </a:xfrm>
          <a:custGeom>
            <a:avLst/>
            <a:gdLst/>
            <a:ahLst/>
            <a:cxnLst>
              <a:cxn ang="0">
                <a:pos x="0" y="929"/>
              </a:cxn>
              <a:cxn ang="0">
                <a:pos x="0" y="0"/>
              </a:cxn>
              <a:cxn ang="0">
                <a:pos x="1503" y="0"/>
              </a:cxn>
              <a:cxn ang="0">
                <a:pos x="1503" y="951"/>
              </a:cxn>
            </a:cxnLst>
            <a:rect l="0" t="0" r="r" b="b"/>
            <a:pathLst>
              <a:path w="1503" h="951">
                <a:moveTo>
                  <a:pt x="0" y="929"/>
                </a:moveTo>
                <a:lnTo>
                  <a:pt x="0" y="0"/>
                </a:lnTo>
                <a:lnTo>
                  <a:pt x="1503" y="0"/>
                </a:lnTo>
                <a:lnTo>
                  <a:pt x="1503" y="951"/>
                </a:lnTo>
              </a:path>
            </a:pathLst>
          </a:custGeom>
          <a:noFill/>
          <a:ln w="11113">
            <a:solidFill>
              <a:srgbClr val="000000"/>
            </a:solidFill>
            <a:prstDash val="solid"/>
            <a:round/>
            <a:headEnd/>
            <a:tailEnd/>
          </a:ln>
        </p:spPr>
        <p:txBody>
          <a:bodyPr/>
          <a:lstStyle/>
          <a:p>
            <a:endParaRPr lang="en-US"/>
          </a:p>
        </p:txBody>
      </p:sp>
      <p:sp>
        <p:nvSpPr>
          <p:cNvPr id="45160" name="Freeform 104"/>
          <p:cNvSpPr>
            <a:spLocks/>
          </p:cNvSpPr>
          <p:nvPr/>
        </p:nvSpPr>
        <p:spPr bwMode="auto">
          <a:xfrm>
            <a:off x="3328287" y="2308968"/>
            <a:ext cx="2295857" cy="1335407"/>
          </a:xfrm>
          <a:custGeom>
            <a:avLst/>
            <a:gdLst/>
            <a:ahLst/>
            <a:cxnLst>
              <a:cxn ang="0">
                <a:pos x="0" y="928"/>
              </a:cxn>
              <a:cxn ang="0">
                <a:pos x="0" y="0"/>
              </a:cxn>
              <a:cxn ang="0">
                <a:pos x="1496" y="0"/>
              </a:cxn>
              <a:cxn ang="0">
                <a:pos x="1496" y="950"/>
              </a:cxn>
            </a:cxnLst>
            <a:rect l="0" t="0" r="r" b="b"/>
            <a:pathLst>
              <a:path w="1496" h="950">
                <a:moveTo>
                  <a:pt x="0" y="928"/>
                </a:moveTo>
                <a:lnTo>
                  <a:pt x="0" y="0"/>
                </a:lnTo>
                <a:lnTo>
                  <a:pt x="1496" y="0"/>
                </a:lnTo>
                <a:lnTo>
                  <a:pt x="1496" y="950"/>
                </a:lnTo>
              </a:path>
            </a:pathLst>
          </a:custGeom>
          <a:noFill/>
          <a:ln w="11113">
            <a:solidFill>
              <a:srgbClr val="000000"/>
            </a:solidFill>
            <a:prstDash val="solid"/>
            <a:round/>
            <a:headEnd/>
            <a:tailEnd/>
          </a:ln>
        </p:spPr>
        <p:txBody>
          <a:bodyPr/>
          <a:lstStyle/>
          <a:p>
            <a:endParaRPr lang="en-US"/>
          </a:p>
        </p:txBody>
      </p:sp>
      <p:sp>
        <p:nvSpPr>
          <p:cNvPr id="45161" name="Freeform 105"/>
          <p:cNvSpPr>
            <a:spLocks/>
          </p:cNvSpPr>
          <p:nvPr/>
        </p:nvSpPr>
        <p:spPr bwMode="auto">
          <a:xfrm>
            <a:off x="3317544" y="3395567"/>
            <a:ext cx="2306600" cy="331743"/>
          </a:xfrm>
          <a:custGeom>
            <a:avLst/>
            <a:gdLst/>
            <a:ahLst/>
            <a:cxnLst>
              <a:cxn ang="0">
                <a:pos x="0" y="140"/>
              </a:cxn>
              <a:cxn ang="0">
                <a:pos x="147" y="104"/>
              </a:cxn>
              <a:cxn ang="0">
                <a:pos x="346" y="236"/>
              </a:cxn>
              <a:cxn ang="0">
                <a:pos x="567" y="45"/>
              </a:cxn>
              <a:cxn ang="0">
                <a:pos x="751" y="192"/>
              </a:cxn>
              <a:cxn ang="0">
                <a:pos x="1031" y="45"/>
              </a:cxn>
              <a:cxn ang="0">
                <a:pos x="1216" y="214"/>
              </a:cxn>
              <a:cxn ang="0">
                <a:pos x="1400" y="0"/>
              </a:cxn>
              <a:cxn ang="0">
                <a:pos x="1503" y="170"/>
              </a:cxn>
            </a:cxnLst>
            <a:rect l="0" t="0" r="r" b="b"/>
            <a:pathLst>
              <a:path w="1503" h="236">
                <a:moveTo>
                  <a:pt x="0" y="140"/>
                </a:moveTo>
                <a:lnTo>
                  <a:pt x="147" y="104"/>
                </a:lnTo>
                <a:lnTo>
                  <a:pt x="346" y="236"/>
                </a:lnTo>
                <a:lnTo>
                  <a:pt x="567" y="45"/>
                </a:lnTo>
                <a:lnTo>
                  <a:pt x="751" y="192"/>
                </a:lnTo>
                <a:lnTo>
                  <a:pt x="1031" y="45"/>
                </a:lnTo>
                <a:lnTo>
                  <a:pt x="1216" y="214"/>
                </a:lnTo>
                <a:lnTo>
                  <a:pt x="1400" y="0"/>
                </a:lnTo>
                <a:lnTo>
                  <a:pt x="1503" y="170"/>
                </a:lnTo>
              </a:path>
            </a:pathLst>
          </a:custGeom>
          <a:noFill/>
          <a:ln w="11113">
            <a:solidFill>
              <a:srgbClr val="000000"/>
            </a:solidFill>
            <a:prstDash val="solid"/>
            <a:round/>
            <a:headEnd/>
            <a:tailEnd/>
          </a:ln>
        </p:spPr>
        <p:txBody>
          <a:bodyPr/>
          <a:lstStyle/>
          <a:p>
            <a:endParaRPr lang="en-US"/>
          </a:p>
        </p:txBody>
      </p:sp>
      <p:sp>
        <p:nvSpPr>
          <p:cNvPr id="45162" name="Freeform 106"/>
          <p:cNvSpPr>
            <a:spLocks/>
          </p:cNvSpPr>
          <p:nvPr/>
        </p:nvSpPr>
        <p:spPr bwMode="auto">
          <a:xfrm>
            <a:off x="3328287" y="3406813"/>
            <a:ext cx="2306600" cy="331743"/>
          </a:xfrm>
          <a:custGeom>
            <a:avLst/>
            <a:gdLst/>
            <a:ahLst/>
            <a:cxnLst>
              <a:cxn ang="0">
                <a:pos x="0" y="140"/>
              </a:cxn>
              <a:cxn ang="0">
                <a:pos x="147" y="103"/>
              </a:cxn>
              <a:cxn ang="0">
                <a:pos x="346" y="236"/>
              </a:cxn>
              <a:cxn ang="0">
                <a:pos x="560" y="37"/>
              </a:cxn>
              <a:cxn ang="0">
                <a:pos x="752" y="191"/>
              </a:cxn>
              <a:cxn ang="0">
                <a:pos x="1024" y="37"/>
              </a:cxn>
              <a:cxn ang="0">
                <a:pos x="1216" y="214"/>
              </a:cxn>
              <a:cxn ang="0">
                <a:pos x="1400" y="0"/>
              </a:cxn>
              <a:cxn ang="0">
                <a:pos x="1503" y="169"/>
              </a:cxn>
            </a:cxnLst>
            <a:rect l="0" t="0" r="r" b="b"/>
            <a:pathLst>
              <a:path w="1503" h="236">
                <a:moveTo>
                  <a:pt x="0" y="140"/>
                </a:moveTo>
                <a:lnTo>
                  <a:pt x="147" y="103"/>
                </a:lnTo>
                <a:lnTo>
                  <a:pt x="346" y="236"/>
                </a:lnTo>
                <a:lnTo>
                  <a:pt x="560" y="37"/>
                </a:lnTo>
                <a:lnTo>
                  <a:pt x="752" y="191"/>
                </a:lnTo>
                <a:lnTo>
                  <a:pt x="1024" y="37"/>
                </a:lnTo>
                <a:lnTo>
                  <a:pt x="1216" y="214"/>
                </a:lnTo>
                <a:lnTo>
                  <a:pt x="1400" y="0"/>
                </a:lnTo>
                <a:lnTo>
                  <a:pt x="1503" y="169"/>
                </a:lnTo>
              </a:path>
            </a:pathLst>
          </a:custGeom>
          <a:noFill/>
          <a:ln w="11113">
            <a:solidFill>
              <a:srgbClr val="000000"/>
            </a:solidFill>
            <a:prstDash val="solid"/>
            <a:round/>
            <a:headEnd/>
            <a:tailEnd/>
          </a:ln>
        </p:spPr>
        <p:txBody>
          <a:bodyPr/>
          <a:lstStyle/>
          <a:p>
            <a:endParaRPr lang="en-US"/>
          </a:p>
        </p:txBody>
      </p:sp>
      <p:sp>
        <p:nvSpPr>
          <p:cNvPr id="45163" name="Rectangle 107"/>
          <p:cNvSpPr>
            <a:spLocks noChangeArrowheads="1"/>
          </p:cNvSpPr>
          <p:nvPr/>
        </p:nvSpPr>
        <p:spPr bwMode="auto">
          <a:xfrm>
            <a:off x="3429574" y="2370818"/>
            <a:ext cx="768867" cy="186957"/>
          </a:xfrm>
          <a:prstGeom prst="rect">
            <a:avLst/>
          </a:prstGeom>
          <a:noFill/>
          <a:ln w="9525">
            <a:noFill/>
            <a:miter lim="800000"/>
            <a:headEnd/>
            <a:tailEnd/>
          </a:ln>
        </p:spPr>
        <p:txBody>
          <a:bodyPr wrap="none" lIns="0" tIns="0" rIns="0" bIns="0">
            <a:spAutoFit/>
          </a:bodyPr>
          <a:lstStyle/>
          <a:p>
            <a:pPr eaLnBrk="0" hangingPunct="0"/>
            <a:r>
              <a:rPr lang="en-US" sz="1300" b="1" i="1">
                <a:solidFill>
                  <a:srgbClr val="000000"/>
                </a:solidFill>
              </a:rPr>
              <a:t>Expenses</a:t>
            </a:r>
            <a:endParaRPr lang="en-US" sz="2400">
              <a:latin typeface="Times New Roman" pitchFamily="18" charset="0"/>
            </a:endParaRPr>
          </a:p>
        </p:txBody>
      </p:sp>
      <p:sp>
        <p:nvSpPr>
          <p:cNvPr id="45164" name="Rectangle 108"/>
          <p:cNvSpPr>
            <a:spLocks noChangeArrowheads="1"/>
          </p:cNvSpPr>
          <p:nvPr/>
        </p:nvSpPr>
        <p:spPr bwMode="auto">
          <a:xfrm>
            <a:off x="3429574" y="3146760"/>
            <a:ext cx="750451" cy="186957"/>
          </a:xfrm>
          <a:prstGeom prst="rect">
            <a:avLst/>
          </a:prstGeom>
          <a:noFill/>
          <a:ln w="9525">
            <a:noFill/>
            <a:miter lim="800000"/>
            <a:headEnd/>
            <a:tailEnd/>
          </a:ln>
        </p:spPr>
        <p:txBody>
          <a:bodyPr wrap="none" lIns="0" tIns="0" rIns="0" bIns="0">
            <a:spAutoFit/>
          </a:bodyPr>
          <a:lstStyle/>
          <a:p>
            <a:pPr eaLnBrk="0" hangingPunct="0"/>
            <a:r>
              <a:rPr lang="en-US" sz="1300" b="1" i="1">
                <a:solidFill>
                  <a:srgbClr val="000000"/>
                </a:solidFill>
              </a:rPr>
              <a:t>Staff time</a:t>
            </a:r>
            <a:endParaRPr lang="en-US" sz="2400">
              <a:latin typeface="Times New Roman" pitchFamily="18" charset="0"/>
            </a:endParaRPr>
          </a:p>
        </p:txBody>
      </p:sp>
      <p:sp>
        <p:nvSpPr>
          <p:cNvPr id="45165" name="Rectangle 109"/>
          <p:cNvSpPr>
            <a:spLocks noChangeArrowheads="1"/>
          </p:cNvSpPr>
          <p:nvPr/>
        </p:nvSpPr>
        <p:spPr bwMode="auto">
          <a:xfrm>
            <a:off x="3452594" y="2629466"/>
            <a:ext cx="379062" cy="171494"/>
          </a:xfrm>
          <a:prstGeom prst="rect">
            <a:avLst/>
          </a:prstGeom>
          <a:noFill/>
          <a:ln w="9525">
            <a:noFill/>
            <a:miter lim="800000"/>
            <a:headEnd/>
            <a:tailEnd/>
          </a:ln>
        </p:spPr>
        <p:txBody>
          <a:bodyPr wrap="none" lIns="0" tIns="0" rIns="0" bIns="0">
            <a:spAutoFit/>
          </a:bodyPr>
          <a:lstStyle/>
          <a:p>
            <a:pPr eaLnBrk="0" hangingPunct="0"/>
            <a:r>
              <a:rPr lang="en-US" sz="1200" dirty="0" err="1">
                <a:solidFill>
                  <a:srgbClr val="000000"/>
                </a:solidFill>
              </a:rPr>
              <a:t>xxxxx</a:t>
            </a:r>
            <a:endParaRPr lang="en-US" sz="1200" dirty="0">
              <a:latin typeface="Times New Roman" pitchFamily="18" charset="0"/>
            </a:endParaRPr>
          </a:p>
        </p:txBody>
      </p:sp>
      <p:sp>
        <p:nvSpPr>
          <p:cNvPr id="45166" name="Rectangle 110"/>
          <p:cNvSpPr>
            <a:spLocks noChangeArrowheads="1"/>
          </p:cNvSpPr>
          <p:nvPr/>
        </p:nvSpPr>
        <p:spPr bwMode="auto">
          <a:xfrm>
            <a:off x="4832257" y="2629466"/>
            <a:ext cx="36832" cy="157437"/>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 </a:t>
            </a:r>
            <a:endParaRPr lang="en-US" sz="2400">
              <a:latin typeface="Times New Roman" pitchFamily="18" charset="0"/>
            </a:endParaRPr>
          </a:p>
        </p:txBody>
      </p:sp>
      <p:sp>
        <p:nvSpPr>
          <p:cNvPr id="45167" name="Rectangle 111"/>
          <p:cNvSpPr>
            <a:spLocks noChangeArrowheads="1"/>
          </p:cNvSpPr>
          <p:nvPr/>
        </p:nvSpPr>
        <p:spPr bwMode="auto">
          <a:xfrm>
            <a:off x="4866020" y="2629466"/>
            <a:ext cx="420498" cy="17149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00.00 </a:t>
            </a:r>
            <a:endParaRPr lang="en-US" sz="1200">
              <a:latin typeface="Times New Roman" pitchFamily="18" charset="0"/>
            </a:endParaRPr>
          </a:p>
        </p:txBody>
      </p:sp>
      <p:sp>
        <p:nvSpPr>
          <p:cNvPr id="45168" name="Rectangle 112"/>
          <p:cNvSpPr>
            <a:spLocks noChangeArrowheads="1"/>
          </p:cNvSpPr>
          <p:nvPr/>
        </p:nvSpPr>
        <p:spPr bwMode="auto">
          <a:xfrm>
            <a:off x="3452594" y="2775657"/>
            <a:ext cx="379062" cy="17149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xxxxx</a:t>
            </a:r>
            <a:endParaRPr lang="en-US" sz="1200">
              <a:latin typeface="Times New Roman" pitchFamily="18" charset="0"/>
            </a:endParaRPr>
          </a:p>
        </p:txBody>
      </p:sp>
      <p:sp>
        <p:nvSpPr>
          <p:cNvPr id="45169" name="Rectangle 113"/>
          <p:cNvSpPr>
            <a:spLocks noChangeArrowheads="1"/>
          </p:cNvSpPr>
          <p:nvPr/>
        </p:nvSpPr>
        <p:spPr bwMode="auto">
          <a:xfrm>
            <a:off x="4832257" y="2775657"/>
            <a:ext cx="36832" cy="157437"/>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 </a:t>
            </a:r>
            <a:endParaRPr lang="en-US" sz="2400">
              <a:latin typeface="Times New Roman" pitchFamily="18" charset="0"/>
            </a:endParaRPr>
          </a:p>
        </p:txBody>
      </p:sp>
      <p:sp>
        <p:nvSpPr>
          <p:cNvPr id="45170" name="Rectangle 114"/>
          <p:cNvSpPr>
            <a:spLocks noChangeArrowheads="1"/>
          </p:cNvSpPr>
          <p:nvPr/>
        </p:nvSpPr>
        <p:spPr bwMode="auto">
          <a:xfrm>
            <a:off x="4866020" y="2775657"/>
            <a:ext cx="420498" cy="17149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00.00 </a:t>
            </a:r>
            <a:endParaRPr lang="en-US" sz="1200">
              <a:latin typeface="Times New Roman" pitchFamily="18" charset="0"/>
            </a:endParaRPr>
          </a:p>
        </p:txBody>
      </p:sp>
      <p:sp>
        <p:nvSpPr>
          <p:cNvPr id="45171" name="Rectangle 115"/>
          <p:cNvSpPr>
            <a:spLocks noChangeArrowheads="1"/>
          </p:cNvSpPr>
          <p:nvPr/>
        </p:nvSpPr>
        <p:spPr bwMode="auto">
          <a:xfrm>
            <a:off x="3452594" y="2920444"/>
            <a:ext cx="379062" cy="171494"/>
          </a:xfrm>
          <a:prstGeom prst="rect">
            <a:avLst/>
          </a:prstGeom>
          <a:noFill/>
          <a:ln w="9525">
            <a:noFill/>
            <a:miter lim="800000"/>
            <a:headEnd/>
            <a:tailEnd/>
          </a:ln>
        </p:spPr>
        <p:txBody>
          <a:bodyPr wrap="none" lIns="0" tIns="0" rIns="0" bIns="0">
            <a:spAutoFit/>
          </a:bodyPr>
          <a:lstStyle/>
          <a:p>
            <a:pPr eaLnBrk="0" hangingPunct="0"/>
            <a:r>
              <a:rPr lang="en-US" sz="1200" dirty="0" err="1">
                <a:solidFill>
                  <a:srgbClr val="000000"/>
                </a:solidFill>
              </a:rPr>
              <a:t>xxxxx</a:t>
            </a:r>
            <a:endParaRPr lang="en-US" sz="1200" dirty="0">
              <a:latin typeface="Times New Roman" pitchFamily="18" charset="0"/>
            </a:endParaRPr>
          </a:p>
        </p:txBody>
      </p:sp>
      <p:sp>
        <p:nvSpPr>
          <p:cNvPr id="45172" name="Rectangle 116"/>
          <p:cNvSpPr>
            <a:spLocks noChangeArrowheads="1"/>
          </p:cNvSpPr>
          <p:nvPr/>
        </p:nvSpPr>
        <p:spPr bwMode="auto">
          <a:xfrm>
            <a:off x="4832257" y="2920444"/>
            <a:ext cx="36832" cy="157437"/>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 </a:t>
            </a:r>
            <a:endParaRPr lang="en-US" sz="2400">
              <a:latin typeface="Times New Roman" pitchFamily="18" charset="0"/>
            </a:endParaRPr>
          </a:p>
        </p:txBody>
      </p:sp>
      <p:sp>
        <p:nvSpPr>
          <p:cNvPr id="45173" name="Rectangle 117"/>
          <p:cNvSpPr>
            <a:spLocks noChangeArrowheads="1"/>
          </p:cNvSpPr>
          <p:nvPr/>
        </p:nvSpPr>
        <p:spPr bwMode="auto">
          <a:xfrm>
            <a:off x="4866020" y="2920444"/>
            <a:ext cx="377527" cy="17149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00.00</a:t>
            </a:r>
            <a:endParaRPr lang="en-US" sz="1200">
              <a:latin typeface="Times New Roman" pitchFamily="18" charset="0"/>
            </a:endParaRPr>
          </a:p>
        </p:txBody>
      </p:sp>
      <p:sp>
        <p:nvSpPr>
          <p:cNvPr id="45174" name="Rectangle 118"/>
          <p:cNvSpPr>
            <a:spLocks noChangeArrowheads="1"/>
          </p:cNvSpPr>
          <p:nvPr/>
        </p:nvSpPr>
        <p:spPr bwMode="auto">
          <a:xfrm>
            <a:off x="3452594" y="3344962"/>
            <a:ext cx="260893" cy="171494"/>
          </a:xfrm>
          <a:prstGeom prst="rect">
            <a:avLst/>
          </a:prstGeom>
          <a:noFill/>
          <a:ln w="9525">
            <a:noFill/>
            <a:miter lim="800000"/>
            <a:headEnd/>
            <a:tailEnd/>
          </a:ln>
        </p:spPr>
        <p:txBody>
          <a:bodyPr wrap="none" lIns="0" tIns="0" rIns="0" bIns="0">
            <a:spAutoFit/>
          </a:bodyPr>
          <a:lstStyle/>
          <a:p>
            <a:pPr eaLnBrk="0" hangingPunct="0"/>
            <a:r>
              <a:rPr lang="en-US" sz="1200" dirty="0">
                <a:solidFill>
                  <a:srgbClr val="000000"/>
                </a:solidFill>
              </a:rPr>
              <a:t>Ted</a:t>
            </a:r>
            <a:endParaRPr lang="en-US" sz="1200" dirty="0">
              <a:latin typeface="Times New Roman" pitchFamily="18" charset="0"/>
            </a:endParaRPr>
          </a:p>
        </p:txBody>
      </p:sp>
      <p:sp>
        <p:nvSpPr>
          <p:cNvPr id="45175" name="Rectangle 119"/>
          <p:cNvSpPr>
            <a:spLocks noChangeArrowheads="1"/>
          </p:cNvSpPr>
          <p:nvPr/>
        </p:nvSpPr>
        <p:spPr bwMode="auto">
          <a:xfrm>
            <a:off x="4684929" y="3344962"/>
            <a:ext cx="36832" cy="157437"/>
          </a:xfrm>
          <a:prstGeom prst="rect">
            <a:avLst/>
          </a:prstGeom>
          <a:noFill/>
          <a:ln w="9525">
            <a:noFill/>
            <a:miter lim="800000"/>
            <a:headEnd/>
            <a:tailEnd/>
          </a:ln>
        </p:spPr>
        <p:txBody>
          <a:bodyPr wrap="none" lIns="0" tIns="0" rIns="0" bIns="0">
            <a:spAutoFit/>
          </a:bodyPr>
          <a:lstStyle/>
          <a:p>
            <a:pPr eaLnBrk="0" hangingPunct="0"/>
            <a:r>
              <a:rPr lang="en-US" sz="1100">
                <a:solidFill>
                  <a:srgbClr val="000000"/>
                </a:solidFill>
              </a:rPr>
              <a:t> </a:t>
            </a:r>
            <a:endParaRPr lang="en-US" sz="2400">
              <a:latin typeface="Times New Roman" pitchFamily="18" charset="0"/>
            </a:endParaRPr>
          </a:p>
        </p:txBody>
      </p:sp>
      <p:sp>
        <p:nvSpPr>
          <p:cNvPr id="45176" name="Rectangle 120"/>
          <p:cNvSpPr>
            <a:spLocks noChangeArrowheads="1"/>
          </p:cNvSpPr>
          <p:nvPr/>
        </p:nvSpPr>
        <p:spPr bwMode="auto">
          <a:xfrm>
            <a:off x="4718692" y="3344962"/>
            <a:ext cx="336091" cy="171494"/>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5 hrs</a:t>
            </a:r>
            <a:endParaRPr lang="en-US" sz="1200">
              <a:latin typeface="Times New Roman" pitchFamily="18" charset="0"/>
            </a:endParaRPr>
          </a:p>
        </p:txBody>
      </p:sp>
      <p:sp>
        <p:nvSpPr>
          <p:cNvPr id="2" name="Slide Number Placeholder 1"/>
          <p:cNvSpPr>
            <a:spLocks noGrp="1"/>
          </p:cNvSpPr>
          <p:nvPr>
            <p:ph type="sldNum" sz="quarter" idx="12"/>
          </p:nvPr>
        </p:nvSpPr>
        <p:spPr/>
        <p:txBody>
          <a:bodyPr/>
          <a:lstStyle/>
          <a:p>
            <a:r>
              <a:rPr lang="en-US" smtClean="0"/>
              <a:t>8-</a:t>
            </a:r>
            <a:fld id="{09A02BB9-3F86-4823-9A8F-6A16970CA7F2}" type="slidenum">
              <a:rPr lang="en-US" smtClean="0"/>
              <a:pPr/>
              <a:t>9</a:t>
            </a:fld>
            <a:endParaRPr lang="en-US" dirty="0"/>
          </a:p>
        </p:txBody>
      </p:sp>
    </p:spTree>
    <p:extLst>
      <p:ext uri="{BB962C8B-B14F-4D97-AF65-F5344CB8AC3E}">
        <p14:creationId xmlns:p14="http://schemas.microsoft.com/office/powerpoint/2010/main" xmlns="" val="2132432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HRODF">
      <a:majorFont>
        <a:latin typeface="Helvetica LT Light"/>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2312</TotalTime>
  <Words>2060</Words>
  <Application>Microsoft Office PowerPoint</Application>
  <PresentationFormat>On-screen Show (4:3)</PresentationFormat>
  <Paragraphs>488</Paragraphs>
  <Slides>34</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VISIO</vt:lpstr>
      <vt:lpstr>Step 7:  Finalize Improvement Plan</vt:lpstr>
      <vt:lpstr>Analyze – Steps</vt:lpstr>
      <vt:lpstr>Learning Objectives:</vt:lpstr>
      <vt:lpstr>Key Message</vt:lpstr>
      <vt:lpstr>Outline</vt:lpstr>
      <vt:lpstr>Implementation Plan</vt:lpstr>
      <vt:lpstr>Implementation Planning </vt:lpstr>
      <vt:lpstr>Implementation Planning </vt:lpstr>
      <vt:lpstr>Elements of the Implementation Plan</vt:lpstr>
      <vt:lpstr>Planning Tools</vt:lpstr>
      <vt:lpstr>Budget and Cost Management Plan</vt:lpstr>
      <vt:lpstr>Budget and Cost Management Plan </vt:lpstr>
      <vt:lpstr>Budget and Cost Management Plan </vt:lpstr>
      <vt:lpstr>Budget and Cost Management Plan </vt:lpstr>
      <vt:lpstr>Resource Plan</vt:lpstr>
      <vt:lpstr>Resource Plan</vt:lpstr>
      <vt:lpstr>Resource Plan</vt:lpstr>
      <vt:lpstr>Resource Plan</vt:lpstr>
      <vt:lpstr>Resource Plan – Steps</vt:lpstr>
      <vt:lpstr>RISK Management</vt:lpstr>
      <vt:lpstr>Risk Management</vt:lpstr>
      <vt:lpstr>Risk Management</vt:lpstr>
      <vt:lpstr>School System and Operational Risks</vt:lpstr>
      <vt:lpstr>Project Planning Risks</vt:lpstr>
      <vt:lpstr>School and Stakeholder Risks</vt:lpstr>
      <vt:lpstr>School External Risk</vt:lpstr>
      <vt:lpstr>Risk Management</vt:lpstr>
      <vt:lpstr>General Risk Rating Guide</vt:lpstr>
      <vt:lpstr>Risk Response Strategy</vt:lpstr>
      <vt:lpstr>Analyzing Risks</vt:lpstr>
      <vt:lpstr>Plan for Mitigating Measures</vt:lpstr>
      <vt:lpstr>Risk Assessment Format</vt:lpstr>
      <vt:lpstr>Slide 33</vt:lpstr>
      <vt:lpst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 generation techniques</dc:title>
  <dc:creator>Admin</dc:creator>
  <cp:lastModifiedBy>Walingians</cp:lastModifiedBy>
  <cp:revision>85</cp:revision>
  <dcterms:created xsi:type="dcterms:W3CDTF">2014-01-10T05:56:55Z</dcterms:created>
  <dcterms:modified xsi:type="dcterms:W3CDTF">2015-10-23T22:45:41Z</dcterms:modified>
</cp:coreProperties>
</file>