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handoutMasterIdLst>
    <p:handoutMasterId r:id="rId48"/>
  </p:handoutMasterIdLst>
  <p:sldIdLst>
    <p:sldId id="257" r:id="rId2"/>
    <p:sldId id="375" r:id="rId3"/>
    <p:sldId id="261" r:id="rId4"/>
    <p:sldId id="362" r:id="rId5"/>
    <p:sldId id="363" r:id="rId6"/>
    <p:sldId id="364" r:id="rId7"/>
    <p:sldId id="321" r:id="rId8"/>
    <p:sldId id="322" r:id="rId9"/>
    <p:sldId id="365" r:id="rId10"/>
    <p:sldId id="366" r:id="rId11"/>
    <p:sldId id="369" r:id="rId12"/>
    <p:sldId id="370" r:id="rId13"/>
    <p:sldId id="371" r:id="rId14"/>
    <p:sldId id="372" r:id="rId15"/>
    <p:sldId id="374" r:id="rId16"/>
    <p:sldId id="368" r:id="rId17"/>
    <p:sldId id="367" r:id="rId18"/>
    <p:sldId id="376" r:id="rId19"/>
    <p:sldId id="323" r:id="rId20"/>
    <p:sldId id="324" r:id="rId21"/>
    <p:sldId id="326" r:id="rId22"/>
    <p:sldId id="328" r:id="rId23"/>
    <p:sldId id="329" r:id="rId24"/>
    <p:sldId id="330" r:id="rId25"/>
    <p:sldId id="331" r:id="rId26"/>
    <p:sldId id="332" r:id="rId27"/>
    <p:sldId id="333" r:id="rId28"/>
    <p:sldId id="334" r:id="rId29"/>
    <p:sldId id="335" r:id="rId30"/>
    <p:sldId id="336" r:id="rId31"/>
    <p:sldId id="337" r:id="rId32"/>
    <p:sldId id="379" r:id="rId33"/>
    <p:sldId id="338" r:id="rId34"/>
    <p:sldId id="339" r:id="rId35"/>
    <p:sldId id="340" r:id="rId36"/>
    <p:sldId id="341" r:id="rId37"/>
    <p:sldId id="342" r:id="rId38"/>
    <p:sldId id="344" r:id="rId39"/>
    <p:sldId id="345" r:id="rId40"/>
    <p:sldId id="346" r:id="rId41"/>
    <p:sldId id="347" r:id="rId42"/>
    <p:sldId id="349" r:id="rId43"/>
    <p:sldId id="350" r:id="rId44"/>
    <p:sldId id="351" r:id="rId45"/>
    <p:sldId id="352" r:id="rId46"/>
  </p:sldIdLst>
  <p:sldSz cx="9144000" cy="6858000" type="screen4x3"/>
  <p:notesSz cx="7004050" cy="9290050"/>
  <p:defaultTextStyle>
    <a:defPPr>
      <a:defRPr lang="fil-PH"/>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51" autoAdjust="0"/>
    <p:restoredTop sz="94660"/>
  </p:normalViewPr>
  <p:slideViewPr>
    <p:cSldViewPr>
      <p:cViewPr>
        <p:scale>
          <a:sx n="69" d="100"/>
          <a:sy n="69" d="100"/>
        </p:scale>
        <p:origin x="-1242" y="-1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852" cy="465023"/>
          </a:xfrm>
          <a:prstGeom prst="rect">
            <a:avLst/>
          </a:prstGeom>
        </p:spPr>
        <p:txBody>
          <a:bodyPr vert="horz" lIns="91440" tIns="45720" rIns="91440" bIns="45720" rtlCol="0"/>
          <a:lstStyle>
            <a:lvl1pPr algn="l">
              <a:defRPr sz="1200"/>
            </a:lvl1pPr>
          </a:lstStyle>
          <a:p>
            <a:endParaRPr lang="fil-PH"/>
          </a:p>
        </p:txBody>
      </p:sp>
      <p:sp>
        <p:nvSpPr>
          <p:cNvPr id="3" name="Date Placeholder 2"/>
          <p:cNvSpPr>
            <a:spLocks noGrp="1"/>
          </p:cNvSpPr>
          <p:nvPr>
            <p:ph type="dt" sz="quarter" idx="1"/>
          </p:nvPr>
        </p:nvSpPr>
        <p:spPr>
          <a:xfrm>
            <a:off x="3966563" y="0"/>
            <a:ext cx="3035852" cy="465023"/>
          </a:xfrm>
          <a:prstGeom prst="rect">
            <a:avLst/>
          </a:prstGeom>
        </p:spPr>
        <p:txBody>
          <a:bodyPr vert="horz" lIns="91440" tIns="45720" rIns="91440" bIns="45720" rtlCol="0"/>
          <a:lstStyle>
            <a:lvl1pPr algn="r">
              <a:defRPr sz="1200"/>
            </a:lvl1pPr>
          </a:lstStyle>
          <a:p>
            <a:fld id="{6A84FF9A-8B84-4AF6-BD04-9298023EFEC9}" type="datetimeFigureOut">
              <a:rPr lang="fil-PH" smtClean="0"/>
              <a:t>9/13/2017</a:t>
            </a:fld>
            <a:endParaRPr lang="fil-PH"/>
          </a:p>
        </p:txBody>
      </p:sp>
      <p:sp>
        <p:nvSpPr>
          <p:cNvPr id="4" name="Footer Placeholder 3"/>
          <p:cNvSpPr>
            <a:spLocks noGrp="1"/>
          </p:cNvSpPr>
          <p:nvPr>
            <p:ph type="ftr" sz="quarter" idx="2"/>
          </p:nvPr>
        </p:nvSpPr>
        <p:spPr>
          <a:xfrm>
            <a:off x="0" y="8823542"/>
            <a:ext cx="3035852" cy="465022"/>
          </a:xfrm>
          <a:prstGeom prst="rect">
            <a:avLst/>
          </a:prstGeom>
        </p:spPr>
        <p:txBody>
          <a:bodyPr vert="horz" lIns="91440" tIns="45720" rIns="91440" bIns="45720" rtlCol="0" anchor="b"/>
          <a:lstStyle>
            <a:lvl1pPr algn="l">
              <a:defRPr sz="1200"/>
            </a:lvl1pPr>
          </a:lstStyle>
          <a:p>
            <a:endParaRPr lang="fil-PH"/>
          </a:p>
        </p:txBody>
      </p:sp>
      <p:sp>
        <p:nvSpPr>
          <p:cNvPr id="5" name="Slide Number Placeholder 4"/>
          <p:cNvSpPr>
            <a:spLocks noGrp="1"/>
          </p:cNvSpPr>
          <p:nvPr>
            <p:ph type="sldNum" sz="quarter" idx="3"/>
          </p:nvPr>
        </p:nvSpPr>
        <p:spPr>
          <a:xfrm>
            <a:off x="3966563" y="8823542"/>
            <a:ext cx="3035852" cy="465022"/>
          </a:xfrm>
          <a:prstGeom prst="rect">
            <a:avLst/>
          </a:prstGeom>
        </p:spPr>
        <p:txBody>
          <a:bodyPr vert="horz" lIns="91440" tIns="45720" rIns="91440" bIns="45720" rtlCol="0" anchor="b"/>
          <a:lstStyle>
            <a:lvl1pPr algn="r">
              <a:defRPr sz="1200"/>
            </a:lvl1pPr>
          </a:lstStyle>
          <a:p>
            <a:fld id="{D4676DCD-CC28-4012-9C42-E8514B1869F7}" type="slidenum">
              <a:rPr lang="fil-PH" smtClean="0"/>
              <a:t>‹#›</a:t>
            </a:fld>
            <a:endParaRPr lang="fil-PH"/>
          </a:p>
        </p:txBody>
      </p:sp>
    </p:spTree>
    <p:extLst>
      <p:ext uri="{BB962C8B-B14F-4D97-AF65-F5344CB8AC3E}">
        <p14:creationId xmlns:p14="http://schemas.microsoft.com/office/powerpoint/2010/main" val="1046693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852" cy="465023"/>
          </a:xfrm>
          <a:prstGeom prst="rect">
            <a:avLst/>
          </a:prstGeom>
        </p:spPr>
        <p:txBody>
          <a:bodyPr vert="horz" lIns="91433" tIns="45716" rIns="91433" bIns="45716" rtlCol="0"/>
          <a:lstStyle>
            <a:lvl1pPr algn="l" fontAlgn="auto">
              <a:spcBef>
                <a:spcPts val="0"/>
              </a:spcBef>
              <a:spcAft>
                <a:spcPts val="0"/>
              </a:spcAft>
              <a:defRPr sz="1200">
                <a:latin typeface="+mn-lt"/>
                <a:cs typeface="+mn-cs"/>
              </a:defRPr>
            </a:lvl1pPr>
          </a:lstStyle>
          <a:p>
            <a:pPr>
              <a:defRPr/>
            </a:pPr>
            <a:endParaRPr lang="fil-PH"/>
          </a:p>
        </p:txBody>
      </p:sp>
      <p:sp>
        <p:nvSpPr>
          <p:cNvPr id="3" name="Date Placeholder 2"/>
          <p:cNvSpPr>
            <a:spLocks noGrp="1"/>
          </p:cNvSpPr>
          <p:nvPr>
            <p:ph type="dt" idx="1"/>
          </p:nvPr>
        </p:nvSpPr>
        <p:spPr>
          <a:xfrm>
            <a:off x="3966563" y="0"/>
            <a:ext cx="3035852" cy="465023"/>
          </a:xfrm>
          <a:prstGeom prst="rect">
            <a:avLst/>
          </a:prstGeom>
        </p:spPr>
        <p:txBody>
          <a:bodyPr vert="horz" lIns="91433" tIns="45716" rIns="91433" bIns="45716" rtlCol="0"/>
          <a:lstStyle>
            <a:lvl1pPr algn="r" fontAlgn="auto">
              <a:spcBef>
                <a:spcPts val="0"/>
              </a:spcBef>
              <a:spcAft>
                <a:spcPts val="0"/>
              </a:spcAft>
              <a:defRPr sz="1200">
                <a:latin typeface="+mn-lt"/>
                <a:cs typeface="+mn-cs"/>
              </a:defRPr>
            </a:lvl1pPr>
          </a:lstStyle>
          <a:p>
            <a:pPr>
              <a:defRPr/>
            </a:pPr>
            <a:fld id="{2FF47702-4D58-4B3E-9B2D-BE8FE55CA413}" type="datetimeFigureOut">
              <a:rPr lang="fil-PH"/>
              <a:pPr>
                <a:defRPr/>
              </a:pPr>
              <a:t>9/13/2017</a:t>
            </a:fld>
            <a:endParaRPr lang="fil-PH"/>
          </a:p>
        </p:txBody>
      </p:sp>
      <p:sp>
        <p:nvSpPr>
          <p:cNvPr id="4" name="Slide Image Placeholder 3"/>
          <p:cNvSpPr>
            <a:spLocks noGrp="1" noRot="1" noChangeAspect="1"/>
          </p:cNvSpPr>
          <p:nvPr>
            <p:ph type="sldImg" idx="2"/>
          </p:nvPr>
        </p:nvSpPr>
        <p:spPr>
          <a:xfrm>
            <a:off x="1179513" y="696913"/>
            <a:ext cx="4646612" cy="3484562"/>
          </a:xfrm>
          <a:prstGeom prst="rect">
            <a:avLst/>
          </a:prstGeom>
          <a:noFill/>
          <a:ln w="12700">
            <a:solidFill>
              <a:prstClr val="black"/>
            </a:solidFill>
          </a:ln>
        </p:spPr>
        <p:txBody>
          <a:bodyPr vert="horz" lIns="91433" tIns="45716" rIns="91433" bIns="45716" rtlCol="0" anchor="ctr"/>
          <a:lstStyle/>
          <a:p>
            <a:pPr lvl="0"/>
            <a:endParaRPr lang="fil-PH" noProof="0"/>
          </a:p>
        </p:txBody>
      </p:sp>
      <p:sp>
        <p:nvSpPr>
          <p:cNvPr id="5" name="Notes Placeholder 4"/>
          <p:cNvSpPr>
            <a:spLocks noGrp="1"/>
          </p:cNvSpPr>
          <p:nvPr>
            <p:ph type="body" sz="quarter" idx="3"/>
          </p:nvPr>
        </p:nvSpPr>
        <p:spPr>
          <a:xfrm>
            <a:off x="701715" y="4414000"/>
            <a:ext cx="5602258" cy="4179259"/>
          </a:xfrm>
          <a:prstGeom prst="rect">
            <a:avLst/>
          </a:prstGeom>
        </p:spPr>
        <p:txBody>
          <a:bodyPr vert="horz" lIns="91433" tIns="45716" rIns="91433" bIns="457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l-PH" noProof="0"/>
          </a:p>
        </p:txBody>
      </p:sp>
      <p:sp>
        <p:nvSpPr>
          <p:cNvPr id="6" name="Footer Placeholder 5"/>
          <p:cNvSpPr>
            <a:spLocks noGrp="1"/>
          </p:cNvSpPr>
          <p:nvPr>
            <p:ph type="ftr" sz="quarter" idx="4"/>
          </p:nvPr>
        </p:nvSpPr>
        <p:spPr>
          <a:xfrm>
            <a:off x="0" y="8823542"/>
            <a:ext cx="3035852" cy="465022"/>
          </a:xfrm>
          <a:prstGeom prst="rect">
            <a:avLst/>
          </a:prstGeom>
        </p:spPr>
        <p:txBody>
          <a:bodyPr vert="horz" lIns="91433" tIns="45716" rIns="91433" bIns="45716" rtlCol="0" anchor="b"/>
          <a:lstStyle>
            <a:lvl1pPr algn="l" fontAlgn="auto">
              <a:spcBef>
                <a:spcPts val="0"/>
              </a:spcBef>
              <a:spcAft>
                <a:spcPts val="0"/>
              </a:spcAft>
              <a:defRPr sz="1200">
                <a:latin typeface="+mn-lt"/>
                <a:cs typeface="+mn-cs"/>
              </a:defRPr>
            </a:lvl1pPr>
          </a:lstStyle>
          <a:p>
            <a:pPr>
              <a:defRPr/>
            </a:pPr>
            <a:endParaRPr lang="fil-PH"/>
          </a:p>
        </p:txBody>
      </p:sp>
      <p:sp>
        <p:nvSpPr>
          <p:cNvPr id="7" name="Slide Number Placeholder 6"/>
          <p:cNvSpPr>
            <a:spLocks noGrp="1"/>
          </p:cNvSpPr>
          <p:nvPr>
            <p:ph type="sldNum" sz="quarter" idx="5"/>
          </p:nvPr>
        </p:nvSpPr>
        <p:spPr>
          <a:xfrm>
            <a:off x="3966563" y="8823542"/>
            <a:ext cx="3035852" cy="465022"/>
          </a:xfrm>
          <a:prstGeom prst="rect">
            <a:avLst/>
          </a:prstGeom>
        </p:spPr>
        <p:txBody>
          <a:bodyPr vert="horz" lIns="91433" tIns="45716" rIns="91433" bIns="45716" rtlCol="0" anchor="b"/>
          <a:lstStyle>
            <a:lvl1pPr algn="r" fontAlgn="auto">
              <a:spcBef>
                <a:spcPts val="0"/>
              </a:spcBef>
              <a:spcAft>
                <a:spcPts val="0"/>
              </a:spcAft>
              <a:defRPr sz="1200">
                <a:latin typeface="+mn-lt"/>
                <a:cs typeface="+mn-cs"/>
              </a:defRPr>
            </a:lvl1pPr>
          </a:lstStyle>
          <a:p>
            <a:pPr>
              <a:defRPr/>
            </a:pPr>
            <a:fld id="{4A778F9D-0CF0-41A2-B4EC-B30E8A60130A}" type="slidenum">
              <a:rPr lang="fil-PH"/>
              <a:pPr>
                <a:defRPr/>
              </a:pPr>
              <a:t>‹#›</a:t>
            </a:fld>
            <a:endParaRPr lang="fil-PH"/>
          </a:p>
        </p:txBody>
      </p:sp>
    </p:spTree>
    <p:extLst>
      <p:ext uri="{BB962C8B-B14F-4D97-AF65-F5344CB8AC3E}">
        <p14:creationId xmlns:p14="http://schemas.microsoft.com/office/powerpoint/2010/main" val="34985324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il-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il-PH"/>
          </a:p>
        </p:txBody>
      </p:sp>
      <p:sp>
        <p:nvSpPr>
          <p:cNvPr id="4" name="Date Placeholder 3"/>
          <p:cNvSpPr>
            <a:spLocks noGrp="1"/>
          </p:cNvSpPr>
          <p:nvPr>
            <p:ph type="dt" sz="half" idx="10"/>
          </p:nvPr>
        </p:nvSpPr>
        <p:spPr/>
        <p:txBody>
          <a:bodyPr/>
          <a:lstStyle>
            <a:lvl1pPr>
              <a:defRPr/>
            </a:lvl1pPr>
          </a:lstStyle>
          <a:p>
            <a:pPr>
              <a:defRPr/>
            </a:pPr>
            <a:fld id="{E67EBB1C-A21B-4384-BDE0-F051ACB7EB3D}" type="datetime1">
              <a:rPr lang="fil-PH"/>
              <a:pPr>
                <a:defRPr/>
              </a:pPr>
              <a:t>9/13/2017</a:t>
            </a:fld>
            <a:endParaRPr lang="fil-PH"/>
          </a:p>
        </p:txBody>
      </p:sp>
      <p:sp>
        <p:nvSpPr>
          <p:cNvPr id="5" name="Footer Placeholder 4"/>
          <p:cNvSpPr>
            <a:spLocks noGrp="1"/>
          </p:cNvSpPr>
          <p:nvPr>
            <p:ph type="ftr" sz="quarter" idx="11"/>
          </p:nvPr>
        </p:nvSpPr>
        <p:spPr/>
        <p:txBody>
          <a:bodyPr/>
          <a:lstStyle>
            <a:lvl1pPr>
              <a:defRPr/>
            </a:lvl1pPr>
          </a:lstStyle>
          <a:p>
            <a:pPr>
              <a:defRPr/>
            </a:pPr>
            <a:endParaRPr lang="fil-PH"/>
          </a:p>
        </p:txBody>
      </p:sp>
      <p:sp>
        <p:nvSpPr>
          <p:cNvPr id="6" name="Slide Number Placeholder 5"/>
          <p:cNvSpPr>
            <a:spLocks noGrp="1"/>
          </p:cNvSpPr>
          <p:nvPr>
            <p:ph type="sldNum" sz="quarter" idx="12"/>
          </p:nvPr>
        </p:nvSpPr>
        <p:spPr/>
        <p:txBody>
          <a:bodyPr/>
          <a:lstStyle>
            <a:lvl1pPr>
              <a:defRPr/>
            </a:lvl1pPr>
          </a:lstStyle>
          <a:p>
            <a:pPr>
              <a:defRPr/>
            </a:pPr>
            <a:fld id="{097B1665-9293-43B2-92A2-FBD4829E59C9}" type="slidenum">
              <a:rPr lang="fil-PH"/>
              <a:pPr>
                <a:defRPr/>
              </a:pPr>
              <a:t>‹#›</a:t>
            </a:fld>
            <a:endParaRPr lang="fil-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l-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Date Placeholder 3"/>
          <p:cNvSpPr>
            <a:spLocks noGrp="1"/>
          </p:cNvSpPr>
          <p:nvPr>
            <p:ph type="dt" sz="half" idx="10"/>
          </p:nvPr>
        </p:nvSpPr>
        <p:spPr/>
        <p:txBody>
          <a:bodyPr/>
          <a:lstStyle>
            <a:lvl1pPr>
              <a:defRPr/>
            </a:lvl1pPr>
          </a:lstStyle>
          <a:p>
            <a:pPr>
              <a:defRPr/>
            </a:pPr>
            <a:fld id="{C88A6C0D-97A2-43BD-8C60-DD516ABA4C9B}" type="datetime1">
              <a:rPr lang="fil-PH"/>
              <a:pPr>
                <a:defRPr/>
              </a:pPr>
              <a:t>9/13/2017</a:t>
            </a:fld>
            <a:endParaRPr lang="fil-PH"/>
          </a:p>
        </p:txBody>
      </p:sp>
      <p:sp>
        <p:nvSpPr>
          <p:cNvPr id="5" name="Footer Placeholder 4"/>
          <p:cNvSpPr>
            <a:spLocks noGrp="1"/>
          </p:cNvSpPr>
          <p:nvPr>
            <p:ph type="ftr" sz="quarter" idx="11"/>
          </p:nvPr>
        </p:nvSpPr>
        <p:spPr/>
        <p:txBody>
          <a:bodyPr/>
          <a:lstStyle>
            <a:lvl1pPr>
              <a:defRPr/>
            </a:lvl1pPr>
          </a:lstStyle>
          <a:p>
            <a:pPr>
              <a:defRPr/>
            </a:pPr>
            <a:endParaRPr lang="fil-PH"/>
          </a:p>
        </p:txBody>
      </p:sp>
      <p:sp>
        <p:nvSpPr>
          <p:cNvPr id="6" name="Slide Number Placeholder 5"/>
          <p:cNvSpPr>
            <a:spLocks noGrp="1"/>
          </p:cNvSpPr>
          <p:nvPr>
            <p:ph type="sldNum" sz="quarter" idx="12"/>
          </p:nvPr>
        </p:nvSpPr>
        <p:spPr/>
        <p:txBody>
          <a:bodyPr/>
          <a:lstStyle>
            <a:lvl1pPr>
              <a:defRPr/>
            </a:lvl1pPr>
          </a:lstStyle>
          <a:p>
            <a:pPr>
              <a:defRPr/>
            </a:pPr>
            <a:fld id="{7BADE51A-30F3-4557-83B1-1EB3F85F2A21}" type="slidenum">
              <a:rPr lang="fil-PH"/>
              <a:pPr>
                <a:defRPr/>
              </a:pPr>
              <a:t>‹#›</a:t>
            </a:fld>
            <a:endParaRPr lang="fil-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l-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Date Placeholder 3"/>
          <p:cNvSpPr>
            <a:spLocks noGrp="1"/>
          </p:cNvSpPr>
          <p:nvPr>
            <p:ph type="dt" sz="half" idx="10"/>
          </p:nvPr>
        </p:nvSpPr>
        <p:spPr/>
        <p:txBody>
          <a:bodyPr/>
          <a:lstStyle>
            <a:lvl1pPr>
              <a:defRPr/>
            </a:lvl1pPr>
          </a:lstStyle>
          <a:p>
            <a:pPr>
              <a:defRPr/>
            </a:pPr>
            <a:fld id="{E5B01B58-4B5B-4E69-8643-2B92EFE6AD43}" type="datetime1">
              <a:rPr lang="fil-PH"/>
              <a:pPr>
                <a:defRPr/>
              </a:pPr>
              <a:t>9/13/2017</a:t>
            </a:fld>
            <a:endParaRPr lang="fil-PH"/>
          </a:p>
        </p:txBody>
      </p:sp>
      <p:sp>
        <p:nvSpPr>
          <p:cNvPr id="5" name="Footer Placeholder 4"/>
          <p:cNvSpPr>
            <a:spLocks noGrp="1"/>
          </p:cNvSpPr>
          <p:nvPr>
            <p:ph type="ftr" sz="quarter" idx="11"/>
          </p:nvPr>
        </p:nvSpPr>
        <p:spPr/>
        <p:txBody>
          <a:bodyPr/>
          <a:lstStyle>
            <a:lvl1pPr>
              <a:defRPr/>
            </a:lvl1pPr>
          </a:lstStyle>
          <a:p>
            <a:pPr>
              <a:defRPr/>
            </a:pPr>
            <a:endParaRPr lang="fil-PH"/>
          </a:p>
        </p:txBody>
      </p:sp>
      <p:sp>
        <p:nvSpPr>
          <p:cNvPr id="6" name="Slide Number Placeholder 5"/>
          <p:cNvSpPr>
            <a:spLocks noGrp="1"/>
          </p:cNvSpPr>
          <p:nvPr>
            <p:ph type="sldNum" sz="quarter" idx="12"/>
          </p:nvPr>
        </p:nvSpPr>
        <p:spPr/>
        <p:txBody>
          <a:bodyPr/>
          <a:lstStyle>
            <a:lvl1pPr>
              <a:defRPr/>
            </a:lvl1pPr>
          </a:lstStyle>
          <a:p>
            <a:pPr>
              <a:defRPr/>
            </a:pPr>
            <a:fld id="{4D849F1A-937E-43B5-B41B-DFB76FB706CF}" type="slidenum">
              <a:rPr lang="fil-PH"/>
              <a:pPr>
                <a:defRPr/>
              </a:pPr>
              <a:t>‹#›</a:t>
            </a:fld>
            <a:endParaRPr lang="fil-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l-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Date Placeholder 3"/>
          <p:cNvSpPr>
            <a:spLocks noGrp="1"/>
          </p:cNvSpPr>
          <p:nvPr>
            <p:ph type="dt" sz="half" idx="10"/>
          </p:nvPr>
        </p:nvSpPr>
        <p:spPr/>
        <p:txBody>
          <a:bodyPr/>
          <a:lstStyle>
            <a:lvl1pPr>
              <a:defRPr/>
            </a:lvl1pPr>
          </a:lstStyle>
          <a:p>
            <a:pPr>
              <a:defRPr/>
            </a:pPr>
            <a:fld id="{1F5AC8D6-87F9-4725-B883-2880E0E501E3}" type="datetime1">
              <a:rPr lang="fil-PH"/>
              <a:pPr>
                <a:defRPr/>
              </a:pPr>
              <a:t>9/13/2017</a:t>
            </a:fld>
            <a:endParaRPr lang="fil-PH"/>
          </a:p>
        </p:txBody>
      </p:sp>
      <p:sp>
        <p:nvSpPr>
          <p:cNvPr id="5" name="Footer Placeholder 4"/>
          <p:cNvSpPr>
            <a:spLocks noGrp="1"/>
          </p:cNvSpPr>
          <p:nvPr>
            <p:ph type="ftr" sz="quarter" idx="11"/>
          </p:nvPr>
        </p:nvSpPr>
        <p:spPr/>
        <p:txBody>
          <a:bodyPr/>
          <a:lstStyle>
            <a:lvl1pPr>
              <a:defRPr/>
            </a:lvl1pPr>
          </a:lstStyle>
          <a:p>
            <a:pPr>
              <a:defRPr/>
            </a:pPr>
            <a:endParaRPr lang="fil-PH"/>
          </a:p>
        </p:txBody>
      </p:sp>
      <p:sp>
        <p:nvSpPr>
          <p:cNvPr id="6" name="Slide Number Placeholder 5"/>
          <p:cNvSpPr>
            <a:spLocks noGrp="1"/>
          </p:cNvSpPr>
          <p:nvPr>
            <p:ph type="sldNum" sz="quarter" idx="12"/>
          </p:nvPr>
        </p:nvSpPr>
        <p:spPr/>
        <p:txBody>
          <a:bodyPr/>
          <a:lstStyle>
            <a:lvl1pPr>
              <a:defRPr/>
            </a:lvl1pPr>
          </a:lstStyle>
          <a:p>
            <a:pPr>
              <a:defRPr/>
            </a:pPr>
            <a:fld id="{463C673E-A491-4145-8BF2-4C5299955E9F}" type="slidenum">
              <a:rPr lang="fil-PH"/>
              <a:pPr>
                <a:defRPr/>
              </a:pPr>
              <a:t>‹#›</a:t>
            </a:fld>
            <a:endParaRPr lang="fil-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l-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C2E8B26-FD7A-41F4-A0BF-14AE14BE3213}" type="datetime1">
              <a:rPr lang="fil-PH"/>
              <a:pPr>
                <a:defRPr/>
              </a:pPr>
              <a:t>9/13/2017</a:t>
            </a:fld>
            <a:endParaRPr lang="fil-PH"/>
          </a:p>
        </p:txBody>
      </p:sp>
      <p:sp>
        <p:nvSpPr>
          <p:cNvPr id="5" name="Footer Placeholder 4"/>
          <p:cNvSpPr>
            <a:spLocks noGrp="1"/>
          </p:cNvSpPr>
          <p:nvPr>
            <p:ph type="ftr" sz="quarter" idx="11"/>
          </p:nvPr>
        </p:nvSpPr>
        <p:spPr/>
        <p:txBody>
          <a:bodyPr/>
          <a:lstStyle>
            <a:lvl1pPr>
              <a:defRPr/>
            </a:lvl1pPr>
          </a:lstStyle>
          <a:p>
            <a:pPr>
              <a:defRPr/>
            </a:pPr>
            <a:endParaRPr lang="fil-PH"/>
          </a:p>
        </p:txBody>
      </p:sp>
      <p:sp>
        <p:nvSpPr>
          <p:cNvPr id="6" name="Slide Number Placeholder 5"/>
          <p:cNvSpPr>
            <a:spLocks noGrp="1"/>
          </p:cNvSpPr>
          <p:nvPr>
            <p:ph type="sldNum" sz="quarter" idx="12"/>
          </p:nvPr>
        </p:nvSpPr>
        <p:spPr/>
        <p:txBody>
          <a:bodyPr/>
          <a:lstStyle>
            <a:lvl1pPr>
              <a:defRPr/>
            </a:lvl1pPr>
          </a:lstStyle>
          <a:p>
            <a:pPr>
              <a:defRPr/>
            </a:pPr>
            <a:fld id="{65EDA537-F4AB-4CCC-A75F-56FAA4D29314}" type="slidenum">
              <a:rPr lang="fil-PH"/>
              <a:pPr>
                <a:defRPr/>
              </a:pPr>
              <a:t>‹#›</a:t>
            </a:fld>
            <a:endParaRPr lang="fil-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l-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5" name="Date Placeholder 3"/>
          <p:cNvSpPr>
            <a:spLocks noGrp="1"/>
          </p:cNvSpPr>
          <p:nvPr>
            <p:ph type="dt" sz="half" idx="10"/>
          </p:nvPr>
        </p:nvSpPr>
        <p:spPr/>
        <p:txBody>
          <a:bodyPr/>
          <a:lstStyle>
            <a:lvl1pPr>
              <a:defRPr/>
            </a:lvl1pPr>
          </a:lstStyle>
          <a:p>
            <a:pPr>
              <a:defRPr/>
            </a:pPr>
            <a:fld id="{654815CF-98A9-4671-8DBB-BCFC1BA165E6}" type="datetime1">
              <a:rPr lang="fil-PH"/>
              <a:pPr>
                <a:defRPr/>
              </a:pPr>
              <a:t>9/13/2017</a:t>
            </a:fld>
            <a:endParaRPr lang="fil-PH"/>
          </a:p>
        </p:txBody>
      </p:sp>
      <p:sp>
        <p:nvSpPr>
          <p:cNvPr id="6" name="Footer Placeholder 4"/>
          <p:cNvSpPr>
            <a:spLocks noGrp="1"/>
          </p:cNvSpPr>
          <p:nvPr>
            <p:ph type="ftr" sz="quarter" idx="11"/>
          </p:nvPr>
        </p:nvSpPr>
        <p:spPr/>
        <p:txBody>
          <a:bodyPr/>
          <a:lstStyle>
            <a:lvl1pPr>
              <a:defRPr/>
            </a:lvl1pPr>
          </a:lstStyle>
          <a:p>
            <a:pPr>
              <a:defRPr/>
            </a:pPr>
            <a:endParaRPr lang="fil-PH"/>
          </a:p>
        </p:txBody>
      </p:sp>
      <p:sp>
        <p:nvSpPr>
          <p:cNvPr id="7" name="Slide Number Placeholder 5"/>
          <p:cNvSpPr>
            <a:spLocks noGrp="1"/>
          </p:cNvSpPr>
          <p:nvPr>
            <p:ph type="sldNum" sz="quarter" idx="12"/>
          </p:nvPr>
        </p:nvSpPr>
        <p:spPr/>
        <p:txBody>
          <a:bodyPr/>
          <a:lstStyle>
            <a:lvl1pPr>
              <a:defRPr/>
            </a:lvl1pPr>
          </a:lstStyle>
          <a:p>
            <a:pPr>
              <a:defRPr/>
            </a:pPr>
            <a:fld id="{9487FDE1-C785-4B6D-B1AF-E63F44A80502}" type="slidenum">
              <a:rPr lang="fil-PH"/>
              <a:pPr>
                <a:defRPr/>
              </a:pPr>
              <a:t>‹#›</a:t>
            </a:fld>
            <a:endParaRPr lang="fil-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il-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7" name="Date Placeholder 3"/>
          <p:cNvSpPr>
            <a:spLocks noGrp="1"/>
          </p:cNvSpPr>
          <p:nvPr>
            <p:ph type="dt" sz="half" idx="10"/>
          </p:nvPr>
        </p:nvSpPr>
        <p:spPr/>
        <p:txBody>
          <a:bodyPr/>
          <a:lstStyle>
            <a:lvl1pPr>
              <a:defRPr/>
            </a:lvl1pPr>
          </a:lstStyle>
          <a:p>
            <a:pPr>
              <a:defRPr/>
            </a:pPr>
            <a:fld id="{9F57BC69-BF49-4AAD-83E1-0DECD019A74D}" type="datetime1">
              <a:rPr lang="fil-PH"/>
              <a:pPr>
                <a:defRPr/>
              </a:pPr>
              <a:t>9/13/2017</a:t>
            </a:fld>
            <a:endParaRPr lang="fil-PH"/>
          </a:p>
        </p:txBody>
      </p:sp>
      <p:sp>
        <p:nvSpPr>
          <p:cNvPr id="8" name="Footer Placeholder 4"/>
          <p:cNvSpPr>
            <a:spLocks noGrp="1"/>
          </p:cNvSpPr>
          <p:nvPr>
            <p:ph type="ftr" sz="quarter" idx="11"/>
          </p:nvPr>
        </p:nvSpPr>
        <p:spPr/>
        <p:txBody>
          <a:bodyPr/>
          <a:lstStyle>
            <a:lvl1pPr>
              <a:defRPr/>
            </a:lvl1pPr>
          </a:lstStyle>
          <a:p>
            <a:pPr>
              <a:defRPr/>
            </a:pPr>
            <a:endParaRPr lang="fil-PH"/>
          </a:p>
        </p:txBody>
      </p:sp>
      <p:sp>
        <p:nvSpPr>
          <p:cNvPr id="9" name="Slide Number Placeholder 5"/>
          <p:cNvSpPr>
            <a:spLocks noGrp="1"/>
          </p:cNvSpPr>
          <p:nvPr>
            <p:ph type="sldNum" sz="quarter" idx="12"/>
          </p:nvPr>
        </p:nvSpPr>
        <p:spPr/>
        <p:txBody>
          <a:bodyPr/>
          <a:lstStyle>
            <a:lvl1pPr>
              <a:defRPr/>
            </a:lvl1pPr>
          </a:lstStyle>
          <a:p>
            <a:pPr>
              <a:defRPr/>
            </a:pPr>
            <a:fld id="{FBD70F36-5F7F-4F11-AB92-C86A3C42BD83}" type="slidenum">
              <a:rPr lang="fil-PH"/>
              <a:pPr>
                <a:defRPr/>
              </a:pPr>
              <a:t>‹#›</a:t>
            </a:fld>
            <a:endParaRPr lang="fil-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l-PH"/>
          </a:p>
        </p:txBody>
      </p:sp>
      <p:sp>
        <p:nvSpPr>
          <p:cNvPr id="3" name="Date Placeholder 3"/>
          <p:cNvSpPr>
            <a:spLocks noGrp="1"/>
          </p:cNvSpPr>
          <p:nvPr>
            <p:ph type="dt" sz="half" idx="10"/>
          </p:nvPr>
        </p:nvSpPr>
        <p:spPr/>
        <p:txBody>
          <a:bodyPr/>
          <a:lstStyle>
            <a:lvl1pPr>
              <a:defRPr/>
            </a:lvl1pPr>
          </a:lstStyle>
          <a:p>
            <a:pPr>
              <a:defRPr/>
            </a:pPr>
            <a:fld id="{EEEAD450-A408-4218-8A3E-49C796412770}" type="datetime1">
              <a:rPr lang="fil-PH"/>
              <a:pPr>
                <a:defRPr/>
              </a:pPr>
              <a:t>9/13/2017</a:t>
            </a:fld>
            <a:endParaRPr lang="fil-PH"/>
          </a:p>
        </p:txBody>
      </p:sp>
      <p:sp>
        <p:nvSpPr>
          <p:cNvPr id="4" name="Footer Placeholder 4"/>
          <p:cNvSpPr>
            <a:spLocks noGrp="1"/>
          </p:cNvSpPr>
          <p:nvPr>
            <p:ph type="ftr" sz="quarter" idx="11"/>
          </p:nvPr>
        </p:nvSpPr>
        <p:spPr/>
        <p:txBody>
          <a:bodyPr/>
          <a:lstStyle>
            <a:lvl1pPr>
              <a:defRPr/>
            </a:lvl1pPr>
          </a:lstStyle>
          <a:p>
            <a:pPr>
              <a:defRPr/>
            </a:pPr>
            <a:endParaRPr lang="fil-PH"/>
          </a:p>
        </p:txBody>
      </p:sp>
      <p:sp>
        <p:nvSpPr>
          <p:cNvPr id="5" name="Slide Number Placeholder 5"/>
          <p:cNvSpPr>
            <a:spLocks noGrp="1"/>
          </p:cNvSpPr>
          <p:nvPr>
            <p:ph type="sldNum" sz="quarter" idx="12"/>
          </p:nvPr>
        </p:nvSpPr>
        <p:spPr/>
        <p:txBody>
          <a:bodyPr/>
          <a:lstStyle>
            <a:lvl1pPr>
              <a:defRPr/>
            </a:lvl1pPr>
          </a:lstStyle>
          <a:p>
            <a:pPr>
              <a:defRPr/>
            </a:pPr>
            <a:fld id="{D8B5978B-4D2D-4408-A530-8EFFFC0751C3}" type="slidenum">
              <a:rPr lang="fil-PH"/>
              <a:pPr>
                <a:defRPr/>
              </a:pPr>
              <a:t>‹#›</a:t>
            </a:fld>
            <a:endParaRPr lang="fil-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717EB00-E098-4FE8-97B0-FCC1AE44E149}" type="datetime1">
              <a:rPr lang="fil-PH"/>
              <a:pPr>
                <a:defRPr/>
              </a:pPr>
              <a:t>9/13/2017</a:t>
            </a:fld>
            <a:endParaRPr lang="fil-PH"/>
          </a:p>
        </p:txBody>
      </p:sp>
      <p:sp>
        <p:nvSpPr>
          <p:cNvPr id="3" name="Footer Placeholder 4"/>
          <p:cNvSpPr>
            <a:spLocks noGrp="1"/>
          </p:cNvSpPr>
          <p:nvPr>
            <p:ph type="ftr" sz="quarter" idx="11"/>
          </p:nvPr>
        </p:nvSpPr>
        <p:spPr/>
        <p:txBody>
          <a:bodyPr/>
          <a:lstStyle>
            <a:lvl1pPr>
              <a:defRPr/>
            </a:lvl1pPr>
          </a:lstStyle>
          <a:p>
            <a:pPr>
              <a:defRPr/>
            </a:pPr>
            <a:endParaRPr lang="fil-PH"/>
          </a:p>
        </p:txBody>
      </p:sp>
      <p:sp>
        <p:nvSpPr>
          <p:cNvPr id="4" name="Slide Number Placeholder 5"/>
          <p:cNvSpPr>
            <a:spLocks noGrp="1"/>
          </p:cNvSpPr>
          <p:nvPr>
            <p:ph type="sldNum" sz="quarter" idx="12"/>
          </p:nvPr>
        </p:nvSpPr>
        <p:spPr/>
        <p:txBody>
          <a:bodyPr/>
          <a:lstStyle>
            <a:lvl1pPr>
              <a:defRPr/>
            </a:lvl1pPr>
          </a:lstStyle>
          <a:p>
            <a:pPr>
              <a:defRPr/>
            </a:pPr>
            <a:fld id="{D5D665F0-9778-49AD-A564-8533AE07E2BB}" type="slidenum">
              <a:rPr lang="fil-PH"/>
              <a:pPr>
                <a:defRPr/>
              </a:pPr>
              <a:t>‹#›</a:t>
            </a:fld>
            <a:endParaRPr lang="fil-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l-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531133-B57E-4045-93D0-4A995F47DBEF}" type="datetime1">
              <a:rPr lang="fil-PH"/>
              <a:pPr>
                <a:defRPr/>
              </a:pPr>
              <a:t>9/13/2017</a:t>
            </a:fld>
            <a:endParaRPr lang="fil-PH"/>
          </a:p>
        </p:txBody>
      </p:sp>
      <p:sp>
        <p:nvSpPr>
          <p:cNvPr id="6" name="Footer Placeholder 4"/>
          <p:cNvSpPr>
            <a:spLocks noGrp="1"/>
          </p:cNvSpPr>
          <p:nvPr>
            <p:ph type="ftr" sz="quarter" idx="11"/>
          </p:nvPr>
        </p:nvSpPr>
        <p:spPr/>
        <p:txBody>
          <a:bodyPr/>
          <a:lstStyle>
            <a:lvl1pPr>
              <a:defRPr/>
            </a:lvl1pPr>
          </a:lstStyle>
          <a:p>
            <a:pPr>
              <a:defRPr/>
            </a:pPr>
            <a:endParaRPr lang="fil-PH"/>
          </a:p>
        </p:txBody>
      </p:sp>
      <p:sp>
        <p:nvSpPr>
          <p:cNvPr id="7" name="Slide Number Placeholder 5"/>
          <p:cNvSpPr>
            <a:spLocks noGrp="1"/>
          </p:cNvSpPr>
          <p:nvPr>
            <p:ph type="sldNum" sz="quarter" idx="12"/>
          </p:nvPr>
        </p:nvSpPr>
        <p:spPr/>
        <p:txBody>
          <a:bodyPr/>
          <a:lstStyle>
            <a:lvl1pPr>
              <a:defRPr/>
            </a:lvl1pPr>
          </a:lstStyle>
          <a:p>
            <a:pPr>
              <a:defRPr/>
            </a:pPr>
            <a:fld id="{20EBC5A2-B5FE-439C-802D-C73FDC4BC5E1}" type="slidenum">
              <a:rPr lang="fil-PH"/>
              <a:pPr>
                <a:defRPr/>
              </a:pPr>
              <a:t>‹#›</a:t>
            </a:fld>
            <a:endParaRPr lang="fil-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l-P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l-PH"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FD9542-8869-4D4A-8A64-22DEF69E0A26}" type="datetime1">
              <a:rPr lang="fil-PH"/>
              <a:pPr>
                <a:defRPr/>
              </a:pPr>
              <a:t>9/13/2017</a:t>
            </a:fld>
            <a:endParaRPr lang="fil-PH"/>
          </a:p>
        </p:txBody>
      </p:sp>
      <p:sp>
        <p:nvSpPr>
          <p:cNvPr id="6" name="Footer Placeholder 4"/>
          <p:cNvSpPr>
            <a:spLocks noGrp="1"/>
          </p:cNvSpPr>
          <p:nvPr>
            <p:ph type="ftr" sz="quarter" idx="11"/>
          </p:nvPr>
        </p:nvSpPr>
        <p:spPr/>
        <p:txBody>
          <a:bodyPr/>
          <a:lstStyle>
            <a:lvl1pPr>
              <a:defRPr/>
            </a:lvl1pPr>
          </a:lstStyle>
          <a:p>
            <a:pPr>
              <a:defRPr/>
            </a:pPr>
            <a:endParaRPr lang="fil-PH"/>
          </a:p>
        </p:txBody>
      </p:sp>
      <p:sp>
        <p:nvSpPr>
          <p:cNvPr id="7" name="Slide Number Placeholder 5"/>
          <p:cNvSpPr>
            <a:spLocks noGrp="1"/>
          </p:cNvSpPr>
          <p:nvPr>
            <p:ph type="sldNum" sz="quarter" idx="12"/>
          </p:nvPr>
        </p:nvSpPr>
        <p:spPr/>
        <p:txBody>
          <a:bodyPr/>
          <a:lstStyle>
            <a:lvl1pPr>
              <a:defRPr/>
            </a:lvl1pPr>
          </a:lstStyle>
          <a:p>
            <a:pPr>
              <a:defRPr/>
            </a:pPr>
            <a:fld id="{D33146FD-A2EE-4827-8B66-83CF94DAC7CF}" type="slidenum">
              <a:rPr lang="fil-PH"/>
              <a:pPr>
                <a:defRPr/>
              </a:pPr>
              <a:t>‹#›</a:t>
            </a:fld>
            <a:endParaRPr lang="fil-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DEADA"/>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fil-PH"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4E325F-726C-4EF3-99C5-C2466FD323C7}" type="datetime1">
              <a:rPr lang="fil-PH"/>
              <a:pPr>
                <a:defRPr/>
              </a:pPr>
              <a:t>9/13/2017</a:t>
            </a:fld>
            <a:endParaRPr lang="fil-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il-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67F4429-EF48-46F2-9865-231316F594BF}" type="slidenum">
              <a:rPr lang="fil-PH"/>
              <a:pPr>
                <a:defRPr/>
              </a:pPr>
              <a:t>‹#›</a:t>
            </a:fld>
            <a:endParaRPr lang="fil-P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524000"/>
            <a:ext cx="8077200" cy="2743200"/>
          </a:xfrm>
        </p:spPr>
        <p:txBody>
          <a:bodyPr/>
          <a:lstStyle/>
          <a:p>
            <a:pPr eaLnBrk="1" hangingPunct="1"/>
            <a:r>
              <a:rPr lang="en-US" sz="3200" dirty="0" smtClean="0">
                <a:latin typeface="Rockwell Extra Bold" pitchFamily="18" charset="0"/>
                <a:ea typeface="Komika Axis *"/>
                <a:cs typeface="Komika Axis *"/>
              </a:rPr>
              <a:t/>
            </a:r>
            <a:br>
              <a:rPr lang="en-US" sz="3200" dirty="0" smtClean="0">
                <a:latin typeface="Rockwell Extra Bold" pitchFamily="18" charset="0"/>
                <a:ea typeface="Komika Axis *"/>
                <a:cs typeface="Komika Axis *"/>
              </a:rPr>
            </a:br>
            <a:r>
              <a:rPr lang="en-US" sz="3200" dirty="0" smtClean="0">
                <a:latin typeface="Rockwell Extra Bold" pitchFamily="18" charset="0"/>
                <a:ea typeface="Komika Axis *"/>
                <a:cs typeface="Komika Axis *"/>
              </a:rPr>
              <a:t/>
            </a:r>
            <a:br>
              <a:rPr lang="en-US" sz="3200" dirty="0" smtClean="0">
                <a:latin typeface="Rockwell Extra Bold" pitchFamily="18" charset="0"/>
                <a:ea typeface="Komika Axis *"/>
                <a:cs typeface="Komika Axis *"/>
              </a:rPr>
            </a:br>
            <a:r>
              <a:rPr lang="en-US" sz="3200" dirty="0" smtClean="0">
                <a:latin typeface="Rockwell Extra Bold" pitchFamily="18" charset="0"/>
                <a:ea typeface="Komika Axis *"/>
                <a:cs typeface="Komika Axis *"/>
              </a:rPr>
              <a:t>2017 </a:t>
            </a:r>
            <a:br>
              <a:rPr lang="en-US" sz="3200" dirty="0" smtClean="0">
                <a:latin typeface="Rockwell Extra Bold" pitchFamily="18" charset="0"/>
                <a:ea typeface="Komika Axis *"/>
                <a:cs typeface="Komika Axis *"/>
              </a:rPr>
            </a:br>
            <a:r>
              <a:rPr lang="en-US" sz="2400" dirty="0" smtClean="0">
                <a:solidFill>
                  <a:srgbClr val="0070C0"/>
                </a:solidFill>
                <a:latin typeface="Rockwell Extra Bold" pitchFamily="18" charset="0"/>
                <a:ea typeface="Komika Axis *"/>
                <a:cs typeface="Komika Axis *"/>
              </a:rPr>
              <a:t>P</a:t>
            </a:r>
            <a:r>
              <a:rPr lang="en-US" sz="2400" dirty="0" smtClean="0">
                <a:latin typeface="Rockwell Extra Bold" pitchFamily="18" charset="0"/>
                <a:ea typeface="Komika Axis *"/>
                <a:cs typeface="Komika Axis *"/>
              </a:rPr>
              <a:t>hilippine </a:t>
            </a:r>
            <a:r>
              <a:rPr lang="en-US" sz="2400" dirty="0" smtClean="0">
                <a:solidFill>
                  <a:srgbClr val="0070C0"/>
                </a:solidFill>
                <a:latin typeface="Rockwell Extra Bold" pitchFamily="18" charset="0"/>
                <a:ea typeface="Komika Axis *"/>
                <a:cs typeface="Komika Axis *"/>
              </a:rPr>
              <a:t>E</a:t>
            </a:r>
            <a:r>
              <a:rPr lang="en-US" sz="2400" dirty="0" smtClean="0">
                <a:latin typeface="Rockwell Extra Bold" pitchFamily="18" charset="0"/>
                <a:ea typeface="Komika Axis *"/>
                <a:cs typeface="Komika Axis *"/>
              </a:rPr>
              <a:t>ducational </a:t>
            </a:r>
            <a:r>
              <a:rPr lang="en-US" sz="2400" dirty="0" smtClean="0">
                <a:solidFill>
                  <a:srgbClr val="0070C0"/>
                </a:solidFill>
                <a:latin typeface="Rockwell Extra Bold" pitchFamily="18" charset="0"/>
                <a:ea typeface="Komika Axis *"/>
                <a:cs typeface="Komika Axis *"/>
              </a:rPr>
              <a:t>P</a:t>
            </a:r>
            <a:r>
              <a:rPr lang="en-US" sz="2400" dirty="0" smtClean="0">
                <a:latin typeface="Rockwell Extra Bold" pitchFamily="18" charset="0"/>
                <a:ea typeface="Komika Axis *"/>
                <a:cs typeface="Komika Axis *"/>
              </a:rPr>
              <a:t>lacement </a:t>
            </a:r>
            <a:r>
              <a:rPr lang="en-US" sz="2400" dirty="0" smtClean="0">
                <a:solidFill>
                  <a:srgbClr val="0070C0"/>
                </a:solidFill>
                <a:latin typeface="Rockwell Extra Bold" pitchFamily="18" charset="0"/>
                <a:ea typeface="Komika Axis *"/>
                <a:cs typeface="Komika Axis *"/>
              </a:rPr>
              <a:t>T</a:t>
            </a:r>
            <a:r>
              <a:rPr lang="en-US" sz="2400" dirty="0" smtClean="0">
                <a:latin typeface="Rockwell Extra Bold" pitchFamily="18" charset="0"/>
                <a:ea typeface="Komika Axis *"/>
                <a:cs typeface="Komika Axis *"/>
              </a:rPr>
              <a:t>est </a:t>
            </a:r>
            <a:r>
              <a:rPr lang="en-US" sz="2000" dirty="0" smtClean="0">
                <a:latin typeface="Rockwell Extra Bold" pitchFamily="18" charset="0"/>
                <a:ea typeface="Komika Axis *"/>
                <a:cs typeface="Komika Axis *"/>
              </a:rPr>
              <a:t/>
            </a:r>
            <a:br>
              <a:rPr lang="en-US" sz="2000" dirty="0" smtClean="0">
                <a:latin typeface="Rockwell Extra Bold" pitchFamily="18" charset="0"/>
                <a:ea typeface="Komika Axis *"/>
                <a:cs typeface="Komika Axis *"/>
              </a:rPr>
            </a:br>
            <a:r>
              <a:rPr lang="en-US" sz="3600" dirty="0" smtClean="0">
                <a:latin typeface="Rockwell Extra Bold" pitchFamily="18" charset="0"/>
                <a:ea typeface="Komika Axis *"/>
                <a:cs typeface="Komika Axis *"/>
              </a:rPr>
              <a:t>(PEPT)</a:t>
            </a:r>
            <a:br>
              <a:rPr lang="en-US" sz="3600" dirty="0" smtClean="0">
                <a:latin typeface="Rockwell Extra Bold" pitchFamily="18" charset="0"/>
                <a:ea typeface="Komika Axis *"/>
                <a:cs typeface="Komika Axis *"/>
              </a:rPr>
            </a:br>
            <a:r>
              <a:rPr lang="en-US" sz="3600" dirty="0" smtClean="0">
                <a:latin typeface="Rockwell Extra Bold" pitchFamily="18" charset="0"/>
                <a:ea typeface="Komika Axis *"/>
                <a:cs typeface="Komika Axis *"/>
              </a:rPr>
              <a:t/>
            </a:r>
            <a:br>
              <a:rPr lang="en-US" sz="3600" dirty="0" smtClean="0">
                <a:latin typeface="Rockwell Extra Bold" pitchFamily="18" charset="0"/>
                <a:ea typeface="Komika Axis *"/>
                <a:cs typeface="Komika Axis *"/>
              </a:rPr>
            </a:br>
            <a:r>
              <a:rPr lang="en-US" sz="3600" b="1" dirty="0" smtClean="0">
                <a:solidFill>
                  <a:srgbClr val="0070C0"/>
                </a:solidFill>
                <a:latin typeface="Segoe Script" pitchFamily="34" charset="0"/>
                <a:ea typeface="Komika Axis *"/>
                <a:cs typeface="Komika Axis *"/>
              </a:rPr>
              <a:t>Guidelines</a:t>
            </a:r>
            <a:r>
              <a:rPr lang="en-US" sz="3200" dirty="0" smtClean="0">
                <a:latin typeface="Rockwell Extra Bold" pitchFamily="18" charset="0"/>
                <a:ea typeface="Komika Axis *"/>
                <a:cs typeface="Komika Axis *"/>
              </a:rPr>
              <a:t/>
            </a:r>
            <a:br>
              <a:rPr lang="en-US" sz="3200" dirty="0" smtClean="0">
                <a:latin typeface="Rockwell Extra Bold" pitchFamily="18" charset="0"/>
                <a:ea typeface="Komika Axis *"/>
                <a:cs typeface="Komika Axis *"/>
              </a:rPr>
            </a:br>
            <a:endParaRPr lang="en-US" sz="3200" dirty="0" smtClean="0">
              <a:latin typeface="Rockwell Extra Bold" pitchFamily="18" charset="0"/>
            </a:endParaRPr>
          </a:p>
        </p:txBody>
      </p:sp>
      <p:sp>
        <p:nvSpPr>
          <p:cNvPr id="73731" name="Rectangle 3"/>
          <p:cNvSpPr>
            <a:spLocks noGrp="1" noChangeArrowheads="1"/>
          </p:cNvSpPr>
          <p:nvPr>
            <p:ph type="subTitle" idx="1"/>
          </p:nvPr>
        </p:nvSpPr>
        <p:spPr>
          <a:xfrm>
            <a:off x="1524000" y="5181600"/>
            <a:ext cx="6172200" cy="914400"/>
          </a:xfrm>
        </p:spPr>
        <p:txBody>
          <a:bodyPr rtlCol="0">
            <a:normAutofit fontScale="92500" lnSpcReduction="20000"/>
          </a:bodyPr>
          <a:lstStyle/>
          <a:p>
            <a:pPr eaLnBrk="1" fontAlgn="auto" hangingPunct="1">
              <a:spcAft>
                <a:spcPts val="0"/>
              </a:spcAft>
              <a:defRPr/>
            </a:pPr>
            <a:r>
              <a:rPr lang="en-US" dirty="0" smtClean="0">
                <a:solidFill>
                  <a:schemeClr val="tx2">
                    <a:lumMod val="50000"/>
                  </a:schemeClr>
                </a:solidFill>
                <a:latin typeface="Tw Cen MT Condensed Extra Bold" pitchFamily="34" charset="0"/>
              </a:rPr>
              <a:t>BUREAU OF EDUCATION ASSESSMENT</a:t>
            </a:r>
          </a:p>
          <a:p>
            <a:pPr eaLnBrk="1" fontAlgn="auto" hangingPunct="1">
              <a:spcAft>
                <a:spcPts val="0"/>
              </a:spcAft>
              <a:defRPr/>
            </a:pPr>
            <a:r>
              <a:rPr lang="en-US" dirty="0" smtClean="0">
                <a:solidFill>
                  <a:schemeClr val="tx2">
                    <a:lumMod val="50000"/>
                  </a:schemeClr>
                </a:solidFill>
                <a:latin typeface="Tw Cen MT Condensed Extra Bold" pitchFamily="34" charset="0"/>
              </a:rPr>
              <a:t>Department of Education</a:t>
            </a:r>
          </a:p>
        </p:txBody>
      </p:sp>
      <p:pic>
        <p:nvPicPr>
          <p:cNvPr id="2053" name="Picture 9"/>
          <p:cNvPicPr>
            <a:picLocks noChangeAspect="1" noChangeArrowheads="1"/>
          </p:cNvPicPr>
          <p:nvPr/>
        </p:nvPicPr>
        <p:blipFill>
          <a:blip r:embed="rId2" cstate="print"/>
          <a:srcRect/>
          <a:stretch>
            <a:fillRect/>
          </a:stretch>
        </p:blipFill>
        <p:spPr bwMode="auto">
          <a:xfrm>
            <a:off x="142875" y="76200"/>
            <a:ext cx="1630363" cy="1143000"/>
          </a:xfrm>
          <a:prstGeom prst="rect">
            <a:avLst/>
          </a:prstGeom>
          <a:noFill/>
          <a:ln w="9525">
            <a:noFill/>
            <a:miter lim="800000"/>
            <a:headEnd/>
            <a:tailEnd/>
          </a:ln>
        </p:spPr>
      </p:pic>
      <p:pic>
        <p:nvPicPr>
          <p:cNvPr id="6" name="Picture 5" descr="logo bea.png"/>
          <p:cNvPicPr>
            <a:picLocks noChangeAspect="1"/>
          </p:cNvPicPr>
          <p:nvPr/>
        </p:nvPicPr>
        <p:blipFill>
          <a:blip r:embed="rId3" cstate="print"/>
          <a:stretch>
            <a:fillRect/>
          </a:stretch>
        </p:blipFill>
        <p:spPr>
          <a:xfrm>
            <a:off x="7467600" y="76200"/>
            <a:ext cx="1447800" cy="1143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620000" cy="1143000"/>
          </a:xfrm>
        </p:spPr>
        <p:txBody>
          <a:bodyPr rtlCol="0">
            <a:noAutofit/>
          </a:bodyPr>
          <a:lstStyle/>
          <a:p>
            <a:pPr eaLnBrk="1" fontAlgn="auto" hangingPunct="1">
              <a:spcAft>
                <a:spcPts val="0"/>
              </a:spcAft>
              <a:defRPr/>
            </a:pPr>
            <a:r>
              <a:rPr lang="en-US" sz="3200" b="1" dirty="0" smtClean="0">
                <a:solidFill>
                  <a:schemeClr val="accent1">
                    <a:lumMod val="75000"/>
                  </a:schemeClr>
                </a:solidFill>
                <a:latin typeface="Cooper Black" pitchFamily="18" charset="0"/>
                <a:ea typeface="Komika Axis *" pitchFamily="2" charset="0"/>
                <a:cs typeface="Komika Axis *" pitchFamily="2" charset="0"/>
              </a:rPr>
              <a:t>Form A</a:t>
            </a:r>
            <a:r>
              <a:rPr lang="en-US" sz="3200" b="1" dirty="0" smtClean="0">
                <a:solidFill>
                  <a:schemeClr val="accent1">
                    <a:lumMod val="75000"/>
                  </a:schemeClr>
                </a:solidFill>
                <a:latin typeface="Segoe Print" pitchFamily="2" charset="0"/>
                <a:ea typeface="Komika Axis *" pitchFamily="2" charset="0"/>
                <a:cs typeface="Komika Axis *" pitchFamily="2" charset="0"/>
              </a:rPr>
              <a:t>: List of Examinees by Testing Room</a:t>
            </a:r>
            <a:endParaRPr lang="fil-PH" sz="3200" b="1" dirty="0">
              <a:solidFill>
                <a:schemeClr val="accent1">
                  <a:lumMod val="75000"/>
                </a:schemeClr>
              </a:solidFill>
              <a:latin typeface="Segoe Print" pitchFamily="2" charset="0"/>
              <a:ea typeface="Komika Axis *" pitchFamily="2" charset="0"/>
              <a:cs typeface="Komika Axis *" pitchFamily="2" charset="0"/>
            </a:endParaRPr>
          </a:p>
        </p:txBody>
      </p:sp>
      <p:sp>
        <p:nvSpPr>
          <p:cNvPr id="77830" name="Rectangle 55"/>
          <p:cNvSpPr>
            <a:spLocks noChangeArrowheads="1"/>
          </p:cNvSpPr>
          <p:nvPr/>
        </p:nvSpPr>
        <p:spPr bwMode="auto">
          <a:xfrm>
            <a:off x="228600" y="4508500"/>
            <a:ext cx="8763000" cy="2030413"/>
          </a:xfrm>
          <a:prstGeom prst="rect">
            <a:avLst/>
          </a:prstGeom>
          <a:noFill/>
          <a:ln w="9525">
            <a:noFill/>
            <a:miter lim="800000"/>
            <a:headEnd/>
            <a:tailEnd/>
          </a:ln>
        </p:spPr>
        <p:txBody>
          <a:bodyPr>
            <a:spAutoFit/>
          </a:bodyPr>
          <a:lstStyle/>
          <a:p>
            <a:pPr fontAlgn="auto">
              <a:spcBef>
                <a:spcPct val="50000"/>
              </a:spcBef>
              <a:spcAft>
                <a:spcPts val="0"/>
              </a:spcAft>
              <a:defRPr/>
            </a:pPr>
            <a:r>
              <a:rPr lang="en-US" sz="1400" b="1" dirty="0">
                <a:solidFill>
                  <a:srgbClr val="FF0000"/>
                </a:solidFill>
                <a:latin typeface="Arial Unicode MS" pitchFamily="34" charset="-128"/>
                <a:ea typeface="Arial Unicode MS" pitchFamily="34" charset="-128"/>
                <a:cs typeface="Arial Unicode MS" pitchFamily="34" charset="-128"/>
              </a:rPr>
              <a:t>Notes: </a:t>
            </a:r>
          </a:p>
          <a:p>
            <a:pPr marL="282575" indent="-282575" fontAlgn="auto">
              <a:spcBef>
                <a:spcPct val="50000"/>
              </a:spcBef>
              <a:spcAft>
                <a:spcPts val="0"/>
              </a:spcAft>
              <a:buFont typeface="Wingdings" pitchFamily="2" charset="2"/>
              <a:buChar char="§"/>
              <a:defRPr/>
            </a:pPr>
            <a:r>
              <a:rPr lang="en-US" sz="1400" dirty="0">
                <a:solidFill>
                  <a:srgbClr val="FF0000"/>
                </a:solidFill>
                <a:latin typeface="Arial Unicode MS" pitchFamily="34" charset="-128"/>
                <a:ea typeface="Arial Unicode MS" pitchFamily="34" charset="-128"/>
                <a:cs typeface="Arial Unicode MS" pitchFamily="34" charset="-128"/>
              </a:rPr>
              <a:t>There should be 20 PEPT examinees per form/testing room.</a:t>
            </a:r>
          </a:p>
          <a:p>
            <a:pPr marL="282575" indent="-282575" fontAlgn="auto">
              <a:spcBef>
                <a:spcPct val="50000"/>
              </a:spcBef>
              <a:spcAft>
                <a:spcPts val="0"/>
              </a:spcAft>
              <a:buFont typeface="Wingdings" pitchFamily="2" charset="2"/>
              <a:buChar char="§"/>
              <a:defRPr/>
            </a:pPr>
            <a:r>
              <a:rPr lang="en-US" sz="1400" dirty="0">
                <a:solidFill>
                  <a:srgbClr val="FF0000"/>
                </a:solidFill>
                <a:latin typeface="Arial Unicode MS" pitchFamily="34" charset="-128"/>
                <a:ea typeface="Arial Unicode MS" pitchFamily="34" charset="-128"/>
                <a:cs typeface="Arial Unicode MS" pitchFamily="34" charset="-128"/>
              </a:rPr>
              <a:t>Group the examinees based on their LLC.</a:t>
            </a:r>
          </a:p>
          <a:p>
            <a:pPr marL="282575" indent="-282575" fontAlgn="auto">
              <a:spcBef>
                <a:spcPct val="50000"/>
              </a:spcBef>
              <a:spcAft>
                <a:spcPts val="0"/>
              </a:spcAft>
              <a:buFont typeface="Wingdings" pitchFamily="2" charset="2"/>
              <a:buChar char="§"/>
              <a:defRPr/>
            </a:pPr>
            <a:r>
              <a:rPr lang="en-US" sz="1400" dirty="0">
                <a:solidFill>
                  <a:srgbClr val="FF0000"/>
                </a:solidFill>
                <a:latin typeface="Arial Unicode MS" pitchFamily="34" charset="-128"/>
                <a:ea typeface="Arial Unicode MS" pitchFamily="34" charset="-128"/>
                <a:cs typeface="Arial Unicode MS" pitchFamily="34" charset="-128"/>
              </a:rPr>
              <a:t>A copy of Form A should be left at the Division Office as reference in locating the examinees for the release of COR.</a:t>
            </a:r>
          </a:p>
          <a:p>
            <a:pPr marL="282575" indent="-282575" fontAlgn="auto">
              <a:spcBef>
                <a:spcPct val="50000"/>
              </a:spcBef>
              <a:spcAft>
                <a:spcPts val="0"/>
              </a:spcAft>
              <a:buFont typeface="Wingdings" pitchFamily="2" charset="2"/>
              <a:buChar char="§"/>
              <a:defRPr/>
            </a:pPr>
            <a:r>
              <a:rPr lang="en-US" sz="1400" u="sng" dirty="0">
                <a:solidFill>
                  <a:srgbClr val="FF0000"/>
                </a:solidFill>
                <a:latin typeface="Arial Unicode MS" pitchFamily="34" charset="-128"/>
                <a:ea typeface="Arial Unicode MS" pitchFamily="34" charset="-128"/>
                <a:cs typeface="Arial Unicode MS" pitchFamily="34" charset="-128"/>
              </a:rPr>
              <a:t>For married women</a:t>
            </a:r>
            <a:r>
              <a:rPr lang="en-US" sz="1400" dirty="0">
                <a:solidFill>
                  <a:srgbClr val="FF0000"/>
                </a:solidFill>
                <a:latin typeface="Arial Unicode MS" pitchFamily="34" charset="-128"/>
                <a:ea typeface="Arial Unicode MS" pitchFamily="34" charset="-128"/>
                <a:cs typeface="Arial Unicode MS" pitchFamily="34" charset="-128"/>
              </a:rPr>
              <a:t>: The middle name of married women should be the family name or surname when she was still single, NOT the family name of her mother in filling out the Name Grid.</a:t>
            </a:r>
          </a:p>
        </p:txBody>
      </p:sp>
      <p:sp>
        <p:nvSpPr>
          <p:cNvPr id="9" name="Slide Number Placeholder 8"/>
          <p:cNvSpPr>
            <a:spLocks noGrp="1"/>
          </p:cNvSpPr>
          <p:nvPr>
            <p:ph type="sldNum" sz="quarter" idx="12"/>
          </p:nvPr>
        </p:nvSpPr>
        <p:spPr/>
        <p:txBody>
          <a:bodyPr/>
          <a:lstStyle/>
          <a:p>
            <a:pPr>
              <a:defRPr/>
            </a:pPr>
            <a:fld id="{6DA167D8-AC22-40DF-BBC6-10D7009DE48E}" type="slidenum">
              <a:rPr lang="en-US" altLang="en-US"/>
              <a:pPr>
                <a:defRPr/>
              </a:pPr>
              <a:t>10</a:t>
            </a:fld>
            <a:endParaRPr lang="en-US" altLang="en-US" dirty="0"/>
          </a:p>
        </p:txBody>
      </p:sp>
      <p:pic>
        <p:nvPicPr>
          <p:cNvPr id="20485"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20486"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graphicFrame>
        <p:nvGraphicFramePr>
          <p:cNvPr id="8" name="Table 7"/>
          <p:cNvGraphicFramePr>
            <a:graphicFrameLocks noGrp="1"/>
          </p:cNvGraphicFramePr>
          <p:nvPr/>
        </p:nvGraphicFramePr>
        <p:xfrm>
          <a:off x="609600" y="1524000"/>
          <a:ext cx="7848600" cy="2819400"/>
        </p:xfrm>
        <a:graphic>
          <a:graphicData uri="http://schemas.openxmlformats.org/drawingml/2006/table">
            <a:tbl>
              <a:tblPr/>
              <a:tblGrid>
                <a:gridCol w="1447800"/>
                <a:gridCol w="785541"/>
                <a:gridCol w="1084766"/>
                <a:gridCol w="829527"/>
                <a:gridCol w="1148576"/>
                <a:gridCol w="1276195"/>
                <a:gridCol w="1276195"/>
              </a:tblGrid>
              <a:tr h="845820">
                <a:tc>
                  <a:txBody>
                    <a:bodyPr/>
                    <a:lstStyle/>
                    <a:p>
                      <a:pPr algn="ctr" fontAlgn="t"/>
                      <a:r>
                        <a:rPr lang="fil-PH" sz="1600" b="1" i="0" u="none" strike="noStrike" dirty="0">
                          <a:solidFill>
                            <a:srgbClr val="000000"/>
                          </a:solidFill>
                          <a:latin typeface="Calibri"/>
                        </a:rPr>
                        <a:t>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l-PH" sz="1600" b="1" i="0" u="none" strike="noStrike" smtClean="0">
                          <a:solidFill>
                            <a:srgbClr val="000000"/>
                          </a:solidFill>
                          <a:latin typeface="Calibri"/>
                        </a:rPr>
                        <a:t>Gender</a:t>
                      </a:r>
                      <a:endParaRPr lang="fil-PH" sz="16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en-US" sz="1600" b="1" i="0" u="none" strike="noStrike" dirty="0">
                          <a:solidFill>
                            <a:srgbClr val="000000"/>
                          </a:solidFill>
                          <a:latin typeface="Calibri"/>
                        </a:rPr>
                        <a:t>Age on the Date of Exam</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l-PH" sz="1600" b="1" i="0" u="none" strike="noStrike" dirty="0">
                          <a:solidFill>
                            <a:srgbClr val="000000"/>
                          </a:solidFill>
                          <a:latin typeface="Calibri"/>
                        </a:rPr>
                        <a:t>Birth Date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l-PH" sz="1600" b="1" i="0" u="none" strike="noStrike" dirty="0">
                          <a:solidFill>
                            <a:srgbClr val="000000"/>
                          </a:solidFill>
                          <a:latin typeface="Calibri"/>
                        </a:rPr>
                        <a:t>Last Level Completed (LLC)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l-PH" sz="1600" b="1" i="0" u="none" strike="noStrike" dirty="0">
                          <a:solidFill>
                            <a:srgbClr val="000000"/>
                          </a:solidFill>
                          <a:latin typeface="Calibri"/>
                        </a:rPr>
                        <a:t>Address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t"/>
                      <a:r>
                        <a:rPr lang="fil-PH" sz="1600" b="1" i="0" u="none" strike="noStrike" dirty="0" smtClean="0">
                          <a:solidFill>
                            <a:srgbClr val="000000"/>
                          </a:solidFill>
                          <a:latin typeface="Calibri"/>
                        </a:rPr>
                        <a:t>Contact No.</a:t>
                      </a:r>
                      <a:endParaRPr lang="fil-PH" sz="1600" b="1" i="0" u="none" strike="noStrike" dirty="0">
                        <a:solidFill>
                          <a:srgbClr val="000000"/>
                        </a:solidFill>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281940">
                <a:tc>
                  <a:txBody>
                    <a:bodyPr/>
                    <a:lstStyle/>
                    <a:p>
                      <a:pPr algn="l" fontAlgn="b"/>
                      <a:r>
                        <a:rPr lang="fil-PH"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1940">
                <a:tc>
                  <a:txBody>
                    <a:bodyPr/>
                    <a:lstStyle/>
                    <a:p>
                      <a:pPr algn="l" fontAlgn="b"/>
                      <a:r>
                        <a:rPr lang="fil-PH"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1940">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1940">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1940">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1940">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1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1940">
                <a:tc>
                  <a:txBody>
                    <a:bodyPr/>
                    <a:lstStyle/>
                    <a:p>
                      <a:pPr algn="l" fontAlgn="b"/>
                      <a:r>
                        <a:rPr lang="fil-PH"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1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609600"/>
            <a:ext cx="8305800" cy="1066800"/>
          </a:xfrm>
        </p:spPr>
        <p:txBody>
          <a:bodyPr rtlCol="0">
            <a:normAutofit fontScale="90000"/>
          </a:bodyPr>
          <a:lstStyle/>
          <a:p>
            <a:pPr eaLnBrk="1" fontAlgn="auto" hangingPunct="1">
              <a:spcAft>
                <a:spcPts val="0"/>
              </a:spcAft>
              <a:defRPr/>
            </a:pPr>
            <a:r>
              <a:rPr lang="fil-PH" sz="2800" b="1" dirty="0" smtClean="0">
                <a:solidFill>
                  <a:schemeClr val="accent1">
                    <a:lumMod val="75000"/>
                  </a:schemeClr>
                </a:solidFill>
                <a:latin typeface="Rockwell Extra Bold" pitchFamily="18" charset="0"/>
                <a:cs typeface="MV Boli" pitchFamily="2" charset="0"/>
              </a:rPr>
              <a:t>Form B</a:t>
            </a:r>
            <a:r>
              <a:rPr lang="fil-PH" sz="2800" b="1" dirty="0" smtClean="0">
                <a:solidFill>
                  <a:schemeClr val="accent1">
                    <a:lumMod val="75000"/>
                  </a:schemeClr>
                </a:solidFill>
                <a:latin typeface="Segoe Print" pitchFamily="2" charset="0"/>
                <a:cs typeface="MV Boli" pitchFamily="2" charset="0"/>
              </a:rPr>
              <a:t/>
            </a:r>
            <a:br>
              <a:rPr lang="fil-PH" sz="2800" b="1" dirty="0" smtClean="0">
                <a:solidFill>
                  <a:schemeClr val="accent1">
                    <a:lumMod val="75000"/>
                  </a:schemeClr>
                </a:solidFill>
                <a:latin typeface="Segoe Print" pitchFamily="2" charset="0"/>
                <a:cs typeface="MV Boli" pitchFamily="2" charset="0"/>
              </a:rPr>
            </a:br>
            <a:r>
              <a:rPr lang="fil-PH" sz="2800" b="1" dirty="0" smtClean="0">
                <a:solidFill>
                  <a:schemeClr val="accent1">
                    <a:lumMod val="75000"/>
                  </a:schemeClr>
                </a:solidFill>
                <a:latin typeface="Segoe Print" pitchFamily="2" charset="0"/>
                <a:cs typeface="MV Boli" pitchFamily="2" charset="0"/>
              </a:rPr>
              <a:t>Evaluation Form for Registering Official of PEPT Applicants (Supplementary)</a:t>
            </a:r>
            <a:endParaRPr lang="fil-PH" sz="2800" b="1" dirty="0">
              <a:solidFill>
                <a:schemeClr val="accent1">
                  <a:lumMod val="75000"/>
                </a:schemeClr>
              </a:solidFill>
              <a:latin typeface="Segoe Print" pitchFamily="2" charset="0"/>
              <a:cs typeface="MV Boli" pitchFamily="2" charset="0"/>
            </a:endParaRPr>
          </a:p>
        </p:txBody>
      </p:sp>
      <p:sp>
        <p:nvSpPr>
          <p:cNvPr id="48131" name="Content Placeholder 2"/>
          <p:cNvSpPr>
            <a:spLocks noGrp="1"/>
          </p:cNvSpPr>
          <p:nvPr>
            <p:ph idx="1"/>
          </p:nvPr>
        </p:nvSpPr>
        <p:spPr>
          <a:xfrm>
            <a:off x="381000" y="1981200"/>
            <a:ext cx="8382000" cy="4648200"/>
          </a:xfrm>
        </p:spPr>
        <p:txBody>
          <a:bodyPr/>
          <a:lstStyle/>
          <a:p>
            <a:pPr marL="0" indent="0" algn="just" eaLnBrk="1" hangingPunct="1">
              <a:buFont typeface="Wingdings" pitchFamily="2" charset="2"/>
              <a:buNone/>
            </a:pPr>
            <a:r>
              <a:rPr lang="en-US" sz="2300" b="1" u="sng" dirty="0" smtClean="0">
                <a:latin typeface="Trebuchet MS" pitchFamily="34" charset="0"/>
              </a:rPr>
              <a:t>Directions:</a:t>
            </a:r>
            <a:r>
              <a:rPr lang="en-US" sz="2300" dirty="0" smtClean="0">
                <a:latin typeface="Trebuchet MS" pitchFamily="34" charset="0"/>
                <a:ea typeface="MV Boli" pitchFamily="2"/>
                <a:cs typeface="MV Boli" pitchFamily="2"/>
              </a:rPr>
              <a:t> A Registering Official of PEPT applicants has important roles in evaluating the documents, in determining the Last Level Completed, computing age correctly and so forth; for which this self-evaluation questionnaire subsumes.</a:t>
            </a:r>
          </a:p>
          <a:p>
            <a:pPr marL="0" indent="0" algn="just" eaLnBrk="1" hangingPunct="1">
              <a:buFont typeface="Wingdings" pitchFamily="2" charset="2"/>
              <a:buNone/>
            </a:pPr>
            <a:endParaRPr lang="en-US" sz="2300" dirty="0" smtClean="0">
              <a:latin typeface="Trebuchet MS" pitchFamily="34" charset="0"/>
              <a:ea typeface="MV Boli" pitchFamily="2"/>
              <a:cs typeface="MV Boli" pitchFamily="2"/>
            </a:endParaRPr>
          </a:p>
          <a:p>
            <a:pPr marL="0" indent="0" algn="just" eaLnBrk="1" hangingPunct="1">
              <a:buFont typeface="Wingdings" pitchFamily="2" charset="2"/>
              <a:buNone/>
            </a:pPr>
            <a:r>
              <a:rPr lang="en-US" sz="2300" dirty="0" smtClean="0">
                <a:latin typeface="Trebuchet MS" pitchFamily="34" charset="0"/>
                <a:ea typeface="MV Boli" pitchFamily="2"/>
                <a:cs typeface="MV Boli" pitchFamily="2"/>
              </a:rPr>
              <a:t>	Where options are provided, choose the option which matches your response otherwise fill in your response to spaces provided.</a:t>
            </a:r>
          </a:p>
          <a:p>
            <a:pPr marL="0" indent="0" algn="just" eaLnBrk="1" hangingPunct="1">
              <a:buFont typeface="Wingdings" pitchFamily="2" charset="2"/>
              <a:buNone/>
            </a:pPr>
            <a:r>
              <a:rPr lang="en-US" sz="2300" dirty="0" smtClean="0">
                <a:latin typeface="Trebuchet MS" pitchFamily="34" charset="0"/>
                <a:ea typeface="MV Boli" pitchFamily="2"/>
                <a:cs typeface="MV Boli" pitchFamily="2"/>
              </a:rPr>
              <a:t>	</a:t>
            </a:r>
          </a:p>
          <a:p>
            <a:pPr marL="0" indent="0" algn="just" eaLnBrk="1" hangingPunct="1">
              <a:buFont typeface="Wingdings" pitchFamily="2" charset="2"/>
              <a:buNone/>
            </a:pPr>
            <a:r>
              <a:rPr lang="en-US" sz="2300" dirty="0" smtClean="0">
                <a:latin typeface="Trebuchet MS" pitchFamily="34" charset="0"/>
                <a:ea typeface="MV Boli" pitchFamily="2"/>
                <a:cs typeface="MV Boli" pitchFamily="2"/>
              </a:rPr>
              <a:t>	This will be accomplished during the registration period and it shall be placed in the ETRE for analysis by BEA.</a:t>
            </a:r>
            <a:endParaRPr lang="en-US" sz="2300" dirty="0" smtClean="0">
              <a:latin typeface="Trebuchet MS" pitchFamily="34" charset="0"/>
            </a:endParaRPr>
          </a:p>
        </p:txBody>
      </p:sp>
      <p:sp>
        <p:nvSpPr>
          <p:cNvPr id="9" name="Slide Number Placeholder 8"/>
          <p:cNvSpPr>
            <a:spLocks noGrp="1"/>
          </p:cNvSpPr>
          <p:nvPr>
            <p:ph type="sldNum" sz="quarter" idx="12"/>
          </p:nvPr>
        </p:nvSpPr>
        <p:spPr/>
        <p:txBody>
          <a:bodyPr/>
          <a:lstStyle/>
          <a:p>
            <a:pPr>
              <a:defRPr/>
            </a:pPr>
            <a:fld id="{C450EFCB-3B81-4B5C-8CF3-D7CE5CBD3CF3}" type="slidenum">
              <a:rPr lang="en-US" altLang="en-US"/>
              <a:pPr>
                <a:defRPr/>
              </a:pPr>
              <a:t>11</a:t>
            </a:fld>
            <a:endParaRPr lang="en-US" altLang="en-US"/>
          </a:p>
        </p:txBody>
      </p:sp>
      <p:pic>
        <p:nvPicPr>
          <p:cNvPr id="48133"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48134"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533400" y="609600"/>
            <a:ext cx="8382000" cy="457200"/>
          </a:xfrm>
        </p:spPr>
        <p:txBody>
          <a:bodyPr/>
          <a:lstStyle/>
          <a:p>
            <a:pPr marL="457200" indent="-457200" eaLnBrk="1" hangingPunct="1">
              <a:lnSpc>
                <a:spcPct val="150000"/>
              </a:lnSpc>
              <a:buNone/>
            </a:pPr>
            <a:r>
              <a:rPr lang="en-US" sz="2000" b="1" dirty="0" smtClean="0">
                <a:latin typeface="Trebuchet MS" pitchFamily="34" charset="0"/>
              </a:rPr>
              <a:t>Phase: Registration Period</a:t>
            </a:r>
            <a:endParaRPr lang="en-US" sz="2000" dirty="0" smtClean="0">
              <a:latin typeface="Trebuchet MS" pitchFamily="34" charset="0"/>
            </a:endParaRPr>
          </a:p>
          <a:p>
            <a:pPr marL="457200" indent="-457200" eaLnBrk="1" hangingPunct="1">
              <a:lnSpc>
                <a:spcPct val="150000"/>
              </a:lnSpc>
              <a:buFont typeface="Arial" pitchFamily="34" charset="0"/>
              <a:buNone/>
            </a:pPr>
            <a:endParaRPr lang="en-US" sz="2000" b="1" dirty="0" smtClean="0">
              <a:latin typeface="Trebuchet MS" pitchFamily="34" charset="0"/>
            </a:endParaRPr>
          </a:p>
        </p:txBody>
      </p:sp>
      <p:pic>
        <p:nvPicPr>
          <p:cNvPr id="49155"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49156"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
        <p:nvSpPr>
          <p:cNvPr id="15" name="Slide Number Placeholder 14"/>
          <p:cNvSpPr>
            <a:spLocks noGrp="1"/>
          </p:cNvSpPr>
          <p:nvPr>
            <p:ph type="sldNum" sz="quarter" idx="12"/>
          </p:nvPr>
        </p:nvSpPr>
        <p:spPr/>
        <p:txBody>
          <a:bodyPr/>
          <a:lstStyle/>
          <a:p>
            <a:pPr>
              <a:defRPr/>
            </a:pPr>
            <a:fld id="{09BA0D5C-090B-4021-91CD-8150F04AD2B6}" type="slidenum">
              <a:rPr lang="fil-PH"/>
              <a:pPr>
                <a:defRPr/>
              </a:pPr>
              <a:t>12</a:t>
            </a:fld>
            <a:endParaRPr lang="fil-PH"/>
          </a:p>
        </p:txBody>
      </p:sp>
      <p:pic>
        <p:nvPicPr>
          <p:cNvPr id="49158" name="Picture 2"/>
          <p:cNvPicPr>
            <a:picLocks noChangeAspect="1" noChangeArrowheads="1"/>
          </p:cNvPicPr>
          <p:nvPr/>
        </p:nvPicPr>
        <p:blipFill>
          <a:blip r:embed="rId4" cstate="print"/>
          <a:srcRect/>
          <a:stretch>
            <a:fillRect/>
          </a:stretch>
        </p:blipFill>
        <p:spPr bwMode="auto">
          <a:xfrm>
            <a:off x="509298" y="1295399"/>
            <a:ext cx="7239000" cy="5210175"/>
          </a:xfrm>
          <a:prstGeom prst="rect">
            <a:avLst/>
          </a:prstGeom>
          <a:noFill/>
          <a:ln w="9525">
            <a:noFill/>
            <a:miter lim="800000"/>
            <a:headEnd/>
            <a:tailEnd/>
          </a:ln>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6325" y="4229100"/>
            <a:ext cx="447675" cy="266700"/>
          </a:xfrm>
          <a:prstGeom prst="rect">
            <a:avLst/>
          </a:prstGeom>
          <a:solidFill>
            <a:schemeClr val="accent2">
              <a:lumMod val="60000"/>
              <a:lumOff val="40000"/>
            </a:schemeClr>
          </a:solidFill>
          <a:ln>
            <a:noFill/>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cstate="print"/>
          <a:srcRect/>
          <a:stretch>
            <a:fillRect/>
          </a:stretch>
        </p:blipFill>
        <p:spPr bwMode="auto">
          <a:xfrm>
            <a:off x="381000" y="1219200"/>
            <a:ext cx="8229600" cy="3965575"/>
          </a:xfrm>
          <a:prstGeom prst="rect">
            <a:avLst/>
          </a:prstGeom>
          <a:noFill/>
          <a:ln w="9525">
            <a:noFill/>
            <a:miter lim="800000"/>
            <a:headEnd/>
            <a:tailEnd/>
          </a:ln>
        </p:spPr>
      </p:pic>
      <p:pic>
        <p:nvPicPr>
          <p:cNvPr id="50179" name="Picture 8" descr="netrc logo black"/>
          <p:cNvPicPr>
            <a:picLocks noChangeAspect="1" noChangeArrowheads="1"/>
          </p:cNvPicPr>
          <p:nvPr/>
        </p:nvPicPr>
        <p:blipFill>
          <a:blip r:embed="rId3"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50180" name="Picture 9"/>
          <p:cNvPicPr>
            <a:picLocks noChangeAspect="1" noChangeArrowheads="1"/>
          </p:cNvPicPr>
          <p:nvPr/>
        </p:nvPicPr>
        <p:blipFill>
          <a:blip r:embed="rId4" cstate="print"/>
          <a:srcRect/>
          <a:stretch>
            <a:fillRect/>
          </a:stretch>
        </p:blipFill>
        <p:spPr bwMode="auto">
          <a:xfrm>
            <a:off x="8153400" y="152400"/>
            <a:ext cx="744538" cy="522288"/>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fld id="{F42B0805-462B-4079-BE78-B06952DAD8DC}" type="slidenum">
              <a:rPr lang="fil-PH"/>
              <a:pPr>
                <a:defRPr/>
              </a:pPr>
              <a:t>13</a:t>
            </a:fld>
            <a:endParaRPr lang="fil-PH"/>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51203"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6F0D4FAD-8FAE-4D20-82CE-3A0D27504B53}" type="slidenum">
              <a:rPr lang="fil-PH"/>
              <a:pPr>
                <a:defRPr/>
              </a:pPr>
              <a:t>14</a:t>
            </a:fld>
            <a:endParaRPr lang="fil-PH"/>
          </a:p>
        </p:txBody>
      </p:sp>
      <p:pic>
        <p:nvPicPr>
          <p:cNvPr id="51205" name="Picture 2"/>
          <p:cNvPicPr>
            <a:picLocks noChangeAspect="1" noChangeArrowheads="1"/>
          </p:cNvPicPr>
          <p:nvPr/>
        </p:nvPicPr>
        <p:blipFill>
          <a:blip r:embed="rId4" cstate="print"/>
          <a:srcRect/>
          <a:stretch>
            <a:fillRect/>
          </a:stretch>
        </p:blipFill>
        <p:spPr bwMode="auto">
          <a:xfrm>
            <a:off x="762000" y="381000"/>
            <a:ext cx="6858000" cy="62277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53251"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EC1F787D-A426-472A-9B67-06080CB37D5D}" type="slidenum">
              <a:rPr lang="fil-PH"/>
              <a:pPr>
                <a:defRPr/>
              </a:pPr>
              <a:t>15</a:t>
            </a:fld>
            <a:endParaRPr lang="fil-PH"/>
          </a:p>
        </p:txBody>
      </p:sp>
      <p:pic>
        <p:nvPicPr>
          <p:cNvPr id="53253" name="Picture 2"/>
          <p:cNvPicPr>
            <a:picLocks noChangeAspect="1" noChangeArrowheads="1"/>
          </p:cNvPicPr>
          <p:nvPr/>
        </p:nvPicPr>
        <p:blipFill>
          <a:blip r:embed="rId4" cstate="print"/>
          <a:srcRect/>
          <a:stretch>
            <a:fillRect/>
          </a:stretch>
        </p:blipFill>
        <p:spPr bwMode="auto">
          <a:xfrm>
            <a:off x="533400" y="1447800"/>
            <a:ext cx="7934325" cy="2514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228600" y="566738"/>
            <a:ext cx="8610600" cy="957262"/>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Cooper Black" pitchFamily="18" charset="0"/>
                <a:ea typeface="Komika Axis *" pitchFamily="2" charset="0"/>
                <a:cs typeface="Komika Axis *" pitchFamily="2" charset="0"/>
              </a:rPr>
              <a:t>Form C</a:t>
            </a:r>
            <a:r>
              <a:rPr lang="en-US" sz="3200" b="1" dirty="0" smtClean="0">
                <a:solidFill>
                  <a:schemeClr val="accent1">
                    <a:lumMod val="75000"/>
                  </a:schemeClr>
                </a:solidFill>
                <a:latin typeface="Segoe Print" pitchFamily="2" charset="0"/>
                <a:ea typeface="Komika Axis *" pitchFamily="2" charset="0"/>
                <a:cs typeface="Komika Axis *" pitchFamily="2" charset="0"/>
              </a:rPr>
              <a:t>:  PEPT Documents Review Form</a:t>
            </a:r>
            <a:endParaRPr lang="fil-PH" sz="3200" b="1" dirty="0">
              <a:solidFill>
                <a:schemeClr val="accent1">
                  <a:lumMod val="75000"/>
                </a:schemeClr>
              </a:solidFill>
              <a:latin typeface="Segoe Print" pitchFamily="2" charset="0"/>
              <a:ea typeface="Komika Axis *" pitchFamily="2" charset="0"/>
              <a:cs typeface="Komika Axis *" pitchFamily="2" charset="0"/>
            </a:endParaRPr>
          </a:p>
        </p:txBody>
      </p:sp>
      <p:sp>
        <p:nvSpPr>
          <p:cNvPr id="9" name="Slide Number Placeholder 8"/>
          <p:cNvSpPr>
            <a:spLocks noGrp="1"/>
          </p:cNvSpPr>
          <p:nvPr>
            <p:ph type="sldNum" sz="quarter" idx="12"/>
          </p:nvPr>
        </p:nvSpPr>
        <p:spPr/>
        <p:txBody>
          <a:bodyPr/>
          <a:lstStyle/>
          <a:p>
            <a:pPr>
              <a:defRPr/>
            </a:pPr>
            <a:fld id="{1E9D8BAB-A1BD-410C-9FDB-7170601738C3}" type="slidenum">
              <a:rPr lang="en-US" altLang="en-US"/>
              <a:pPr>
                <a:defRPr/>
              </a:pPr>
              <a:t>16</a:t>
            </a:fld>
            <a:endParaRPr lang="en-US" altLang="en-US"/>
          </a:p>
        </p:txBody>
      </p:sp>
      <p:pic>
        <p:nvPicPr>
          <p:cNvPr id="54276"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54277"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
        <p:nvSpPr>
          <p:cNvPr id="99" name="TextBox 98"/>
          <p:cNvSpPr txBox="1"/>
          <p:nvPr/>
        </p:nvSpPr>
        <p:spPr>
          <a:xfrm>
            <a:off x="304800" y="5334000"/>
            <a:ext cx="8458200" cy="1169551"/>
          </a:xfrm>
          <a:prstGeom prst="rect">
            <a:avLst/>
          </a:prstGeom>
          <a:noFill/>
        </p:spPr>
        <p:txBody>
          <a:bodyPr>
            <a:spAutoFit/>
          </a:bodyPr>
          <a:lstStyle/>
          <a:p>
            <a:pPr fontAlgn="auto">
              <a:spcBef>
                <a:spcPts val="0"/>
              </a:spcBef>
              <a:spcAft>
                <a:spcPts val="0"/>
              </a:spcAft>
              <a:defRPr/>
            </a:pPr>
            <a:r>
              <a:rPr lang="en-US" sz="1400" dirty="0">
                <a:solidFill>
                  <a:srgbClr val="FF0000"/>
                </a:solidFill>
                <a:latin typeface="Arial Unicode MS" pitchFamily="34" charset="-128"/>
                <a:ea typeface="Arial Unicode MS" pitchFamily="34" charset="-128"/>
                <a:cs typeface="Arial Unicode MS" pitchFamily="34" charset="-128"/>
              </a:rPr>
              <a:t>NOTES:</a:t>
            </a:r>
          </a:p>
          <a:p>
            <a:pPr marL="231775" indent="-231775" fontAlgn="auto">
              <a:spcBef>
                <a:spcPts val="0"/>
              </a:spcBef>
              <a:spcAft>
                <a:spcPts val="0"/>
              </a:spcAft>
              <a:buFont typeface="Wingdings" pitchFamily="2" charset="2"/>
              <a:buChar char="§"/>
              <a:defRPr/>
            </a:pPr>
            <a:r>
              <a:rPr lang="fil-PH" sz="1400" dirty="0">
                <a:solidFill>
                  <a:srgbClr val="FF0000"/>
                </a:solidFill>
                <a:latin typeface="Arial Unicode MS" pitchFamily="34" charset="-128"/>
                <a:ea typeface="Arial Unicode MS" pitchFamily="34" charset="-128"/>
                <a:cs typeface="Arial Unicode MS" pitchFamily="34" charset="-128"/>
              </a:rPr>
              <a:t>Review of PEPT supporting documents is part of the monitoring activities of </a:t>
            </a:r>
            <a:r>
              <a:rPr lang="fil-PH" sz="1400" dirty="0" smtClean="0">
                <a:solidFill>
                  <a:srgbClr val="FF0000"/>
                </a:solidFill>
                <a:latin typeface="Arial Unicode MS" pitchFamily="34" charset="-128"/>
                <a:ea typeface="Arial Unicode MS" pitchFamily="34" charset="-128"/>
                <a:cs typeface="Arial Unicode MS" pitchFamily="34" charset="-128"/>
              </a:rPr>
              <a:t>BEA </a:t>
            </a:r>
            <a:r>
              <a:rPr lang="fil-PH" sz="1400" dirty="0">
                <a:solidFill>
                  <a:srgbClr val="FF0000"/>
                </a:solidFill>
                <a:latin typeface="Arial Unicode MS" pitchFamily="34" charset="-128"/>
                <a:ea typeface="Arial Unicode MS" pitchFamily="34" charset="-128"/>
                <a:cs typeface="Arial Unicode MS" pitchFamily="34" charset="-128"/>
              </a:rPr>
              <a:t>representative.</a:t>
            </a:r>
          </a:p>
          <a:p>
            <a:pPr marL="231775" indent="-231775" fontAlgn="auto">
              <a:spcBef>
                <a:spcPts val="0"/>
              </a:spcBef>
              <a:spcAft>
                <a:spcPts val="0"/>
              </a:spcAft>
              <a:buFont typeface="Wingdings" pitchFamily="2" charset="2"/>
              <a:buChar char="§"/>
              <a:defRPr/>
            </a:pPr>
            <a:r>
              <a:rPr lang="en-US" sz="1400" dirty="0">
                <a:solidFill>
                  <a:srgbClr val="FF0000"/>
                </a:solidFill>
                <a:latin typeface="Arial Unicode MS" pitchFamily="34" charset="-128"/>
                <a:ea typeface="Arial Unicode MS" pitchFamily="34" charset="-128"/>
                <a:cs typeface="Arial Unicode MS" pitchFamily="34" charset="-128"/>
              </a:rPr>
              <a:t>The findings for the Invalid LLC and Wrong Computation of Age must be reported to the DTC for her/him to rectify/correct such entries in Form A's prior to the test administration.</a:t>
            </a:r>
          </a:p>
          <a:p>
            <a:pPr marL="231775" indent="-231775" fontAlgn="auto">
              <a:spcBef>
                <a:spcPts val="0"/>
              </a:spcBef>
              <a:spcAft>
                <a:spcPts val="0"/>
              </a:spcAft>
              <a:buFont typeface="Wingdings" pitchFamily="2" charset="2"/>
              <a:buChar char="§"/>
              <a:defRPr/>
            </a:pPr>
            <a:r>
              <a:rPr lang="en-US" sz="1400" dirty="0">
                <a:solidFill>
                  <a:srgbClr val="FF0000"/>
                </a:solidFill>
                <a:latin typeface="Arial Unicode MS" pitchFamily="34" charset="-128"/>
                <a:ea typeface="Arial Unicode MS" pitchFamily="34" charset="-128"/>
                <a:cs typeface="Arial Unicode MS" pitchFamily="34" charset="-128"/>
              </a:rPr>
              <a:t>This Form can provide data on the profile of submitted documents.</a:t>
            </a:r>
          </a:p>
        </p:txBody>
      </p:sp>
      <p:graphicFrame>
        <p:nvGraphicFramePr>
          <p:cNvPr id="100" name="Table 99"/>
          <p:cNvGraphicFramePr>
            <a:graphicFrameLocks noGrp="1"/>
          </p:cNvGraphicFramePr>
          <p:nvPr/>
        </p:nvGraphicFramePr>
        <p:xfrm>
          <a:off x="304800" y="1295400"/>
          <a:ext cx="8610600" cy="3824598"/>
        </p:xfrm>
        <a:graphic>
          <a:graphicData uri="http://schemas.openxmlformats.org/drawingml/2006/table">
            <a:tbl>
              <a:tblPr/>
              <a:tblGrid>
                <a:gridCol w="511606"/>
                <a:gridCol w="578087"/>
                <a:gridCol w="751514"/>
                <a:gridCol w="554963"/>
                <a:gridCol w="682141"/>
                <a:gridCol w="624334"/>
                <a:gridCol w="832444"/>
                <a:gridCol w="823773"/>
                <a:gridCol w="578087"/>
                <a:gridCol w="578087"/>
                <a:gridCol w="615663"/>
                <a:gridCol w="924938"/>
                <a:gridCol w="554963"/>
              </a:tblGrid>
              <a:tr h="381000">
                <a:tc rowSpan="2">
                  <a:txBody>
                    <a:bodyPr/>
                    <a:lstStyle/>
                    <a:p>
                      <a:pPr algn="ctr" fontAlgn="ctr"/>
                      <a:r>
                        <a:rPr lang="fil-PH" sz="1000" b="1" i="0" u="none" strike="noStrike" dirty="0">
                          <a:solidFill>
                            <a:srgbClr val="000000"/>
                          </a:solidFill>
                          <a:latin typeface="Calibri"/>
                        </a:rPr>
                        <a:t>Room #</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il-PH" sz="1000" b="1" i="0" u="none" strike="noStrike" dirty="0">
                          <a:solidFill>
                            <a:srgbClr val="000000"/>
                          </a:solidFill>
                          <a:latin typeface="Calibri"/>
                        </a:rPr>
                        <a:t>Invalid LLC</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il-PH" sz="1000" b="1" i="0" u="none" strike="noStrike" dirty="0">
                          <a:solidFill>
                            <a:srgbClr val="000000"/>
                          </a:solidFill>
                          <a:latin typeface="Calibri"/>
                        </a:rPr>
                        <a:t>Wrong Computation of Age</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il-PH" sz="1000" b="1" i="0" u="none" strike="noStrike" dirty="0">
                          <a:solidFill>
                            <a:srgbClr val="000000"/>
                          </a:solidFill>
                          <a:latin typeface="Calibri"/>
                        </a:rPr>
                        <a:t>No ID Picture</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il-PH" sz="1000" b="1" i="0" u="none" strike="noStrike" dirty="0">
                          <a:solidFill>
                            <a:srgbClr val="000000"/>
                          </a:solidFill>
                          <a:latin typeface="Calibri"/>
                        </a:rPr>
                        <a:t>Non-identical ID Picture</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il-PH" sz="1000" b="1" i="0" u="none" strike="noStrike" dirty="0">
                          <a:solidFill>
                            <a:srgbClr val="000000"/>
                          </a:solidFill>
                          <a:latin typeface="Calibri"/>
                        </a:rPr>
                        <a:t>No Birth Certificate</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000" b="1" i="0" u="none" strike="noStrike" dirty="0" smtClean="0">
                          <a:solidFill>
                            <a:srgbClr val="000000"/>
                          </a:solidFill>
                          <a:latin typeface="Calibri"/>
                        </a:rPr>
                        <a:t>Birth Certificate</a:t>
                      </a:r>
                      <a:endParaRPr lang="en-US"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fil-PH" sz="1000" b="1" i="0" u="none" strike="noStrike" dirty="0" smtClean="0">
                          <a:solidFill>
                            <a:srgbClr val="000000"/>
                          </a:solidFill>
                          <a:latin typeface="Calibri"/>
                        </a:rPr>
                        <a:t>Joint Affidavit</a:t>
                      </a:r>
                      <a:endParaRPr lang="fil-PH"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fil-PH" sz="1000" b="1" i="0" u="none" strike="noStrike" dirty="0" smtClean="0">
                          <a:solidFill>
                            <a:srgbClr val="000000"/>
                          </a:solidFill>
                          <a:latin typeface="Calibri"/>
                        </a:rPr>
                        <a:t>School Record</a:t>
                      </a:r>
                      <a:endParaRPr lang="fil-PH"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il-PH"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fil-PH"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65244">
                <a:tc vMerge="1">
                  <a:txBody>
                    <a:bodyPr/>
                    <a:lstStyle/>
                    <a:p>
                      <a:pPr algn="ctr" fontAlgn="ctr"/>
                      <a:endParaRPr lang="fil-PH"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fil-PH"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fil-PH"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fil-PH"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fil-PH"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fil-PH"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Calibri"/>
                        </a:rPr>
                        <a:t>Baptismal Certificate submitted instead of BC</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Calibri"/>
                        </a:rPr>
                        <a:t>Barangay Certificate submitted instead of BC</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fil-PH"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il-PH" sz="1000" b="1" i="0" u="none" strike="noStrike" dirty="0">
                          <a:solidFill>
                            <a:srgbClr val="000000"/>
                          </a:solidFill>
                          <a:latin typeface="Calibri"/>
                        </a:rPr>
                        <a:t>No Form (</a:t>
                      </a:r>
                      <a:r>
                        <a:rPr lang="fil-PH" sz="1000" b="1" i="0" u="none" strike="noStrike" dirty="0" smtClean="0">
                          <a:solidFill>
                            <a:srgbClr val="000000"/>
                          </a:solidFill>
                          <a:latin typeface="Calibri"/>
                        </a:rPr>
                        <a:t>137/138)</a:t>
                      </a:r>
                      <a:endParaRPr lang="fil-PH" sz="1000" b="1" i="0" u="none" strike="noStrike" dirty="0">
                        <a:solidFill>
                          <a:srgbClr val="000000"/>
                        </a:solidFill>
                        <a:latin typeface="Calibri"/>
                      </a:endParaRP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il-PH" sz="1000" b="1" i="0" u="none" strike="noStrike">
                          <a:solidFill>
                            <a:srgbClr val="000000"/>
                          </a:solidFill>
                          <a:latin typeface="Calibri"/>
                        </a:rPr>
                        <a:t>No School Seal</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solidFill>
                            <a:srgbClr val="000000"/>
                          </a:solidFill>
                          <a:latin typeface="Calibri"/>
                        </a:rPr>
                        <a:t>No Signature of School Head</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il-PH" sz="1000" b="1" i="0" u="none" strike="noStrike">
                          <a:solidFill>
                            <a:srgbClr val="000000"/>
                          </a:solidFill>
                          <a:latin typeface="Calibri"/>
                        </a:rPr>
                        <a:t>No Problems</a:t>
                      </a:r>
                    </a:p>
                  </a:txBody>
                  <a:tcPr marL="6588" marR="6588" marT="658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ctr" fontAlgn="b"/>
                      <a:endParaRPr lang="fil-PH" sz="1000" b="0" i="0" u="none" strike="noStrike" dirty="0">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ctr" fontAlgn="b"/>
                      <a:endParaRPr lang="fil-PH" sz="1000" b="0" i="0" u="none" strike="noStrike" dirty="0">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dirty="0">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ctr" fontAlgn="b"/>
                      <a:endParaRPr lang="fil-PH" sz="1000" b="0" i="0" u="none" strike="noStrike" dirty="0">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dirty="0">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dirty="0">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l" fontAlgn="b"/>
                      <a:r>
                        <a:rPr lang="fil-PH" sz="1000" b="0" i="0" u="none" strike="noStrike" dirty="0">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1311">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000" b="0" i="0" u="none" strike="noStrike" dirty="0">
                        <a:solidFill>
                          <a:srgbClr val="000000"/>
                        </a:solidFill>
                        <a:latin typeface="Calibri"/>
                      </a:endParaRP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000" b="0" i="0" u="none" strike="noStrike" dirty="0">
                          <a:solidFill>
                            <a:srgbClr val="000000"/>
                          </a:solidFill>
                          <a:latin typeface="Calibri"/>
                        </a:rPr>
                        <a:t> </a:t>
                      </a:r>
                    </a:p>
                  </a:txBody>
                  <a:tcPr marL="6588" marR="6588" marT="658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680E8DA9-CC6C-43BC-8910-706DAA8A2717}" type="slidenum">
              <a:rPr lang="en-US" altLang="en-US"/>
              <a:pPr>
                <a:defRPr/>
              </a:pPr>
              <a:t>17</a:t>
            </a:fld>
            <a:endParaRPr lang="en-US" altLang="en-US"/>
          </a:p>
        </p:txBody>
      </p:sp>
      <p:pic>
        <p:nvPicPr>
          <p:cNvPr id="36867"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36868"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graphicFrame>
        <p:nvGraphicFramePr>
          <p:cNvPr id="11" name="Table 10"/>
          <p:cNvGraphicFramePr>
            <a:graphicFrameLocks noGrp="1"/>
          </p:cNvGraphicFramePr>
          <p:nvPr/>
        </p:nvGraphicFramePr>
        <p:xfrm>
          <a:off x="2438400" y="838200"/>
          <a:ext cx="5333998" cy="5791194"/>
        </p:xfrm>
        <a:graphic>
          <a:graphicData uri="http://schemas.openxmlformats.org/drawingml/2006/table">
            <a:tbl>
              <a:tblPr/>
              <a:tblGrid>
                <a:gridCol w="189905"/>
                <a:gridCol w="1639179"/>
                <a:gridCol w="639680"/>
                <a:gridCol w="306514"/>
                <a:gridCol w="639680"/>
                <a:gridCol w="639680"/>
                <a:gridCol w="639680"/>
                <a:gridCol w="639680"/>
              </a:tblGrid>
              <a:tr h="206669">
                <a:tc>
                  <a:txBody>
                    <a:bodyPr/>
                    <a:lstStyle/>
                    <a:p>
                      <a:pPr algn="l" fontAlgn="b"/>
                      <a:r>
                        <a:rPr lang="fil-PH" sz="1200" b="0" i="0" u="none" strike="noStrike" dirty="0">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gridSpan="3">
                  <a:txBody>
                    <a:bodyPr/>
                    <a:lstStyle/>
                    <a:p>
                      <a:pPr algn="l" fontAlgn="b"/>
                      <a:r>
                        <a:rPr lang="fil-PH" sz="1200" b="0" i="0" u="none" strike="noStrike">
                          <a:solidFill>
                            <a:srgbClr val="000000"/>
                          </a:solidFill>
                          <a:latin typeface="Trebuchet MS"/>
                        </a:rPr>
                        <a:t>Name:  _________________________</a:t>
                      </a:r>
                    </a:p>
                  </a:txBody>
                  <a:tcPr marL="7797" marR="7797" marT="7797" marB="0" anchor="b">
                    <a:lnL>
                      <a:noFill/>
                    </a:lnL>
                    <a:lnR>
                      <a:noFill/>
                    </a:lnR>
                    <a:lnT>
                      <a:noFill/>
                    </a:lnT>
                    <a:lnB>
                      <a:noFill/>
                    </a:lnB>
                  </a:tcPr>
                </a:tc>
                <a:tc hMerge="1">
                  <a:txBody>
                    <a:bodyPr/>
                    <a:lstStyle/>
                    <a:p>
                      <a:endParaRPr lang="fil-PH"/>
                    </a:p>
                  </a:txBody>
                  <a:tcPr/>
                </a:tc>
                <a:tc hMerge="1">
                  <a:txBody>
                    <a:bodyPr/>
                    <a:lstStyle/>
                    <a:p>
                      <a:endParaRPr lang="fil-PH"/>
                    </a:p>
                  </a:txBody>
                  <a:tcPr/>
                </a:tc>
                <a:tc gridSpan="3">
                  <a:txBody>
                    <a:bodyPr/>
                    <a:lstStyle/>
                    <a:p>
                      <a:pPr algn="l" fontAlgn="b"/>
                      <a:r>
                        <a:rPr lang="fil-PH" sz="1200" b="0" i="0" u="none" strike="noStrike">
                          <a:solidFill>
                            <a:srgbClr val="000000"/>
                          </a:solidFill>
                          <a:latin typeface="Trebuchet MS"/>
                        </a:rPr>
                        <a:t>Room #: __________</a:t>
                      </a:r>
                    </a:p>
                  </a:txBody>
                  <a:tcPr marL="7797" marR="7797" marT="7797" marB="0" anchor="b">
                    <a:lnL>
                      <a:noFill/>
                    </a:lnL>
                    <a:lnR>
                      <a:noFill/>
                    </a:lnR>
                    <a:lnT>
                      <a:noFill/>
                    </a:lnT>
                    <a:lnB>
                      <a:noFill/>
                    </a:lnB>
                  </a:tcPr>
                </a:tc>
                <a:tc hMerge="1">
                  <a:txBody>
                    <a:bodyPr/>
                    <a:lstStyle/>
                    <a:p>
                      <a:endParaRPr lang="fil-PH"/>
                    </a:p>
                  </a:txBody>
                  <a:tcPr/>
                </a:tc>
                <a:tc hMerge="1">
                  <a:txBody>
                    <a:bodyPr/>
                    <a:lstStyle/>
                    <a:p>
                      <a:endParaRPr lang="fil-PH"/>
                    </a:p>
                  </a:txBody>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Age: _______________</a:t>
                      </a: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gridSpan="4">
                  <a:txBody>
                    <a:bodyPr/>
                    <a:lstStyle/>
                    <a:p>
                      <a:pPr algn="l" fontAlgn="b"/>
                      <a:r>
                        <a:rPr lang="fil-PH" sz="1200" b="0" i="0" u="none" strike="noStrike">
                          <a:solidFill>
                            <a:srgbClr val="000000"/>
                          </a:solidFill>
                          <a:latin typeface="Trebuchet MS"/>
                        </a:rPr>
                        <a:t>Last Level Completed: _________</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fil-PH"/>
                    </a:p>
                  </a:txBody>
                  <a:tcPr/>
                </a:tc>
                <a:tc hMerge="1">
                  <a:txBody>
                    <a:bodyPr/>
                    <a:lstStyle/>
                    <a:p>
                      <a:endParaRPr lang="fil-PH"/>
                    </a:p>
                  </a:txBody>
                  <a:tcPr/>
                </a:tc>
                <a:tc hMerge="1">
                  <a:txBody>
                    <a:bodyPr/>
                    <a:lstStyle/>
                    <a:p>
                      <a:endParaRPr lang="fil-PH"/>
                    </a:p>
                  </a:txBody>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gridSpan="6">
                  <a:txBody>
                    <a:bodyPr/>
                    <a:lstStyle/>
                    <a:p>
                      <a:pPr algn="l" fontAlgn="b"/>
                      <a:r>
                        <a:rPr lang="en-US" sz="1200" b="0" i="0" u="none" strike="noStrike">
                          <a:solidFill>
                            <a:srgbClr val="000000"/>
                          </a:solidFill>
                          <a:latin typeface="Trebuchet MS"/>
                        </a:rPr>
                        <a:t>Number of Items to be Answered per Subject: __________</a:t>
                      </a:r>
                    </a:p>
                  </a:txBody>
                  <a:tcPr marL="7797" marR="7797" marT="7797" marB="0" anchor="b">
                    <a:lnL>
                      <a:noFill/>
                    </a:lnL>
                    <a:lnR>
                      <a:noFill/>
                    </a:lnR>
                    <a:lnT>
                      <a:noFill/>
                    </a:lnT>
                    <a:lnB>
                      <a:noFill/>
                    </a:lnB>
                  </a:tcPr>
                </a:tc>
                <a:tc hMerge="1">
                  <a:txBody>
                    <a:bodyPr/>
                    <a:lstStyle/>
                    <a:p>
                      <a:endParaRPr lang="fil-PH"/>
                    </a:p>
                  </a:txBody>
                  <a:tcPr/>
                </a:tc>
                <a:tc hMerge="1">
                  <a:txBody>
                    <a:bodyPr/>
                    <a:lstStyle/>
                    <a:p>
                      <a:endParaRPr lang="fil-PH"/>
                    </a:p>
                  </a:txBody>
                  <a:tcPr/>
                </a:tc>
                <a:tc hMerge="1">
                  <a:txBody>
                    <a:bodyPr/>
                    <a:lstStyle/>
                    <a:p>
                      <a:endParaRPr lang="fil-PH"/>
                    </a:p>
                  </a:txBody>
                  <a:tcPr/>
                </a:tc>
                <a:tc hMerge="1">
                  <a:txBody>
                    <a:bodyPr/>
                    <a:lstStyle/>
                    <a:p>
                      <a:endParaRPr lang="fil-PH"/>
                    </a:p>
                  </a:txBody>
                  <a:tcPr/>
                </a:tc>
                <a:tc hMerge="1">
                  <a:txBody>
                    <a:bodyPr/>
                    <a:lstStyle/>
                    <a:p>
                      <a:endParaRPr lang="fil-PH"/>
                    </a:p>
                  </a:txBody>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1" i="0" u="none" strike="noStrike" dirty="0">
                          <a:solidFill>
                            <a:srgbClr val="000000"/>
                          </a:solidFill>
                          <a:latin typeface="Trebuchet MS"/>
                        </a:rPr>
                        <a:t>Item Placement:</a:t>
                      </a: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dirty="0">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1" i="0" u="none" strike="noStrike">
                          <a:solidFill>
                            <a:srgbClr val="000000"/>
                          </a:solidFill>
                          <a:latin typeface="Trebuchet MS"/>
                        </a:rPr>
                        <a:t>Morning Session</a:t>
                      </a:r>
                    </a:p>
                  </a:txBody>
                  <a:tcPr marL="7797" marR="7797" marT="7797" marB="0" anchor="b">
                    <a:lnL>
                      <a:noFill/>
                    </a:lnL>
                    <a:lnR>
                      <a:noFill/>
                    </a:lnR>
                    <a:lnT>
                      <a:noFill/>
                    </a:lnT>
                    <a:lnB>
                      <a:noFill/>
                    </a:lnB>
                  </a:tcPr>
                </a:tc>
                <a:tc>
                  <a:txBody>
                    <a:bodyPr/>
                    <a:lstStyle/>
                    <a:p>
                      <a:pPr algn="l" fontAlgn="b"/>
                      <a:r>
                        <a:rPr lang="fil-PH" sz="1200" b="0" i="0" u="none" strike="noStrike" dirty="0">
                          <a:solidFill>
                            <a:srgbClr val="000000"/>
                          </a:solidFill>
                          <a:latin typeface="Trebuchet MS"/>
                        </a:rPr>
                        <a:t> </a:t>
                      </a:r>
                    </a:p>
                  </a:txBody>
                  <a:tcPr marL="7797" marR="7797" marT="7797"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fil-PH" sz="1200" b="0" i="0" u="none" strike="noStrike" dirty="0">
                        <a:solidFill>
                          <a:srgbClr val="000000"/>
                        </a:solidFill>
                        <a:latin typeface="Trebuchet MS"/>
                      </a:endParaRPr>
                    </a:p>
                  </a:txBody>
                  <a:tcPr marL="7797" marR="7797" marT="7797" marB="0" anchor="b">
                    <a:lnL>
                      <a:noFill/>
                    </a:lnL>
                    <a:lnR>
                      <a:noFill/>
                    </a:lnR>
                    <a:lnT>
                      <a:noFill/>
                    </a:lnT>
                    <a:lnB>
                      <a:noFill/>
                    </a:lnB>
                    <a:lnTlToBr w="12700" cmpd="sng">
                      <a:noFill/>
                      <a:prstDash val="solid"/>
                    </a:lnTlToBr>
                    <a:lnBlToTr w="12700" cmpd="sng">
                      <a:noFill/>
                      <a:prstDash val="solid"/>
                    </a:lnBlToTr>
                  </a:tcPr>
                </a:tc>
                <a:tc>
                  <a:txBody>
                    <a:bodyPr/>
                    <a:lstStyle/>
                    <a:p>
                      <a:pPr algn="l" fontAlgn="b"/>
                      <a:endParaRPr lang="fil-PH" sz="1200" b="0" i="0" u="none" strike="noStrike" dirty="0">
                        <a:solidFill>
                          <a:srgbClr val="000000"/>
                        </a:solidFill>
                        <a:latin typeface="Trebuchet MS"/>
                      </a:endParaRPr>
                    </a:p>
                  </a:txBody>
                  <a:tcPr marL="7797" marR="7797" marT="7797"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Mathematics:</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l-PH" sz="1200" b="0" i="0" u="none" strike="noStrike">
                          <a:solidFill>
                            <a:srgbClr val="000000"/>
                          </a:solidFill>
                          <a:latin typeface="Trebuchet MS"/>
                        </a:rPr>
                        <a:t>to</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no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Araling Panlipunan:</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l-PH" sz="1200" b="0" i="0" u="none" strike="noStrike">
                          <a:solidFill>
                            <a:srgbClr val="000000"/>
                          </a:solidFill>
                          <a:latin typeface="Trebuchet MS"/>
                        </a:rPr>
                        <a:t>to</a:t>
                      </a: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Science:</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l-PH" sz="1200" b="0" i="0" u="none" strike="noStrike">
                          <a:solidFill>
                            <a:srgbClr val="000000"/>
                          </a:solidFill>
                          <a:latin typeface="Trebuchet MS"/>
                        </a:rPr>
                        <a:t>to</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Filipino:</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l-PH" sz="1200" b="0" i="0" u="none" strike="noStrike">
                          <a:solidFill>
                            <a:srgbClr val="000000"/>
                          </a:solidFill>
                          <a:latin typeface="Trebuchet MS"/>
                        </a:rPr>
                        <a:t>to</a:t>
                      </a: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English:</a:t>
                      </a: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l-PH" sz="1200" b="0" i="0" u="none" strike="noStrike">
                          <a:solidFill>
                            <a:srgbClr val="000000"/>
                          </a:solidFill>
                          <a:latin typeface="Trebuchet MS"/>
                        </a:rPr>
                        <a:t>to</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Total Number of Items:</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Time Allotment:</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l-PH" sz="1200" b="0" i="0" u="none" strike="noStrike">
                          <a:solidFill>
                            <a:srgbClr val="000000"/>
                          </a:solidFill>
                          <a:latin typeface="Trebuchet MS"/>
                        </a:rPr>
                        <a:t> </a:t>
                      </a:r>
                    </a:p>
                  </a:txBody>
                  <a:tcPr marL="7797" marR="7797" marT="77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fil-PH" sz="1200" b="0" i="0" u="none" strike="noStrike">
                        <a:solidFill>
                          <a:srgbClr val="000000"/>
                        </a:solidFill>
                        <a:latin typeface="Trebuchet MS"/>
                      </a:endParaRPr>
                    </a:p>
                  </a:txBody>
                  <a:tcPr marL="7797" marR="7797" marT="77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gridSpan="4">
                  <a:txBody>
                    <a:bodyPr/>
                    <a:lstStyle/>
                    <a:p>
                      <a:pPr algn="l" fontAlgn="b"/>
                      <a:r>
                        <a:rPr lang="en-US" sz="1200" b="1" i="0" u="none" strike="noStrike">
                          <a:solidFill>
                            <a:srgbClr val="000000"/>
                          </a:solidFill>
                          <a:latin typeface="Trebuchet MS"/>
                        </a:rPr>
                        <a:t>Only for those with Afternoon Session</a:t>
                      </a:r>
                    </a:p>
                  </a:txBody>
                  <a:tcPr marL="7797" marR="7797" marT="7797" marB="0" anchor="b">
                    <a:lnL>
                      <a:noFill/>
                    </a:lnL>
                    <a:lnR>
                      <a:noFill/>
                    </a:lnR>
                    <a:lnT>
                      <a:noFill/>
                    </a:lnT>
                    <a:lnB>
                      <a:noFill/>
                    </a:lnB>
                  </a:tcPr>
                </a:tc>
                <a:tc hMerge="1">
                  <a:txBody>
                    <a:bodyPr/>
                    <a:lstStyle/>
                    <a:p>
                      <a:endParaRPr lang="fil-PH"/>
                    </a:p>
                  </a:txBody>
                  <a:tcPr/>
                </a:tc>
                <a:tc hMerge="1">
                  <a:txBody>
                    <a:bodyPr/>
                    <a:lstStyle/>
                    <a:p>
                      <a:endParaRPr lang="fil-PH"/>
                    </a:p>
                  </a:txBody>
                  <a:tcPr/>
                </a:tc>
                <a:tc hMerge="1">
                  <a:txBody>
                    <a:bodyPr/>
                    <a:lstStyle/>
                    <a:p>
                      <a:endParaRPr lang="fil-PH"/>
                    </a:p>
                  </a:txBody>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Mathematics:</a:t>
                      </a: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fil-PH" sz="1200" b="0" i="0" u="none" strike="noStrike">
                          <a:solidFill>
                            <a:srgbClr val="000000"/>
                          </a:solidFill>
                          <a:latin typeface="Trebuchet MS"/>
                        </a:rPr>
                        <a:t>to</a:t>
                      </a: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Araling Panlipunan:</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l-PH" sz="1200" b="0" i="0" u="none" strike="noStrike">
                          <a:solidFill>
                            <a:srgbClr val="000000"/>
                          </a:solidFill>
                          <a:latin typeface="Trebuchet MS"/>
                        </a:rPr>
                        <a:t>to</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Science:</a:t>
                      </a: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l-PH" sz="1200" b="0" i="0" u="none" strike="noStrike">
                          <a:solidFill>
                            <a:srgbClr val="000000"/>
                          </a:solidFill>
                          <a:latin typeface="Trebuchet MS"/>
                        </a:rPr>
                        <a:t>to</a:t>
                      </a: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Filipino:</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l-PH" sz="1200" b="0" i="0" u="none" strike="noStrike">
                          <a:solidFill>
                            <a:srgbClr val="000000"/>
                          </a:solidFill>
                          <a:latin typeface="Trebuchet MS"/>
                        </a:rPr>
                        <a:t>to</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English:</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fil-PH" sz="1200" b="0" i="0" u="none" strike="noStrike">
                          <a:solidFill>
                            <a:srgbClr val="000000"/>
                          </a:solidFill>
                          <a:latin typeface="Trebuchet MS"/>
                        </a:rPr>
                        <a:t>to</a:t>
                      </a: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Total Number of Items:</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44448">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il-PH" sz="1200" b="0" i="0" u="none" strike="noStrike">
                          <a:solidFill>
                            <a:srgbClr val="000000"/>
                          </a:solidFill>
                          <a:latin typeface="Trebuchet MS"/>
                        </a:rPr>
                        <a:t>Time Allotment:</a:t>
                      </a: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endParaRPr lang="fil-PH" sz="1200" b="0" i="0" u="none" strike="noStrike">
                        <a:solidFill>
                          <a:srgbClr val="000000"/>
                        </a:solidFill>
                        <a:latin typeface="Trebuchet MS"/>
                      </a:endParaRPr>
                    </a:p>
                  </a:txBody>
                  <a:tcPr marL="7797" marR="7797" marT="7797" marB="0" anchor="b">
                    <a:lnL>
                      <a:noFill/>
                    </a:lnL>
                    <a:lnR>
                      <a:noFill/>
                    </a:lnR>
                    <a:lnT>
                      <a:noFill/>
                    </a:lnT>
                    <a:lnB>
                      <a:noFill/>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a:noFill/>
                    </a:lnB>
                  </a:tcPr>
                </a:tc>
              </a:tr>
              <a:tr h="206669">
                <a:tc>
                  <a:txBody>
                    <a:bodyPr/>
                    <a:lstStyle/>
                    <a:p>
                      <a:pPr algn="l" fontAlgn="b"/>
                      <a:r>
                        <a:rPr lang="fil-PH" sz="1200" b="0" i="0" u="none" strike="noStrike">
                          <a:solidFill>
                            <a:srgbClr val="000000"/>
                          </a:solidFill>
                          <a:latin typeface="Trebuchet MS"/>
                        </a:rPr>
                        <a:t> </a:t>
                      </a:r>
                    </a:p>
                  </a:txBody>
                  <a:tcPr marL="7797" marR="7797" marT="779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il-PH" sz="1200" b="0" i="0" u="none" strike="noStrike">
                          <a:solidFill>
                            <a:srgbClr val="000000"/>
                          </a:solidFill>
                          <a:latin typeface="Trebuchet MS"/>
                        </a:rPr>
                        <a:t> </a:t>
                      </a:r>
                    </a:p>
                  </a:txBody>
                  <a:tcPr marL="7797" marR="7797" marT="779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il-PH" sz="1200" b="0" i="0" u="none" strike="noStrike" dirty="0">
                          <a:solidFill>
                            <a:srgbClr val="000000"/>
                          </a:solidFill>
                          <a:latin typeface="Trebuchet MS"/>
                        </a:rPr>
                        <a:t> </a:t>
                      </a:r>
                    </a:p>
                  </a:txBody>
                  <a:tcPr marL="7797" marR="7797" marT="779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8" name="Title 1"/>
          <p:cNvSpPr>
            <a:spLocks noGrp="1"/>
          </p:cNvSpPr>
          <p:nvPr>
            <p:ph type="title"/>
          </p:nvPr>
        </p:nvSpPr>
        <p:spPr>
          <a:xfrm>
            <a:off x="1295400" y="152400"/>
            <a:ext cx="6400800" cy="609600"/>
          </a:xfrm>
        </p:spPr>
        <p:txBody>
          <a:bodyPr rtlCol="0">
            <a:normAutofit fontScale="90000"/>
          </a:bodyPr>
          <a:lstStyle/>
          <a:p>
            <a:pPr eaLnBrk="1" fontAlgn="auto" hangingPunct="1">
              <a:spcAft>
                <a:spcPts val="0"/>
              </a:spcAft>
              <a:defRPr/>
            </a:pPr>
            <a:r>
              <a:rPr lang="en-US" sz="3200" b="1" dirty="0" smtClean="0">
                <a:solidFill>
                  <a:schemeClr val="accent1">
                    <a:lumMod val="75000"/>
                  </a:schemeClr>
                </a:solidFill>
                <a:latin typeface="Cooper Black" pitchFamily="18" charset="0"/>
                <a:ea typeface="Komika Axis *" pitchFamily="2" charset="0"/>
                <a:cs typeface="Komika Axis *" pitchFamily="2" charset="0"/>
              </a:rPr>
              <a:t>Form D: </a:t>
            </a:r>
            <a:r>
              <a:rPr lang="en-US" sz="3200" b="1" dirty="0" smtClean="0">
                <a:solidFill>
                  <a:schemeClr val="accent1">
                    <a:lumMod val="75000"/>
                  </a:schemeClr>
                </a:solidFill>
                <a:latin typeface="Segoe Print" pitchFamily="2" charset="0"/>
                <a:ea typeface="Komika Axis *" pitchFamily="2" charset="0"/>
                <a:cs typeface="Komika Axis *" pitchFamily="2" charset="0"/>
              </a:rPr>
              <a:t>Item Placement Form</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37076" name="TextBox 6"/>
          <p:cNvSpPr txBox="1">
            <a:spLocks noChangeArrowheads="1"/>
          </p:cNvSpPr>
          <p:nvPr/>
        </p:nvSpPr>
        <p:spPr bwMode="auto">
          <a:xfrm>
            <a:off x="381000" y="2362200"/>
            <a:ext cx="1981200" cy="1477963"/>
          </a:xfrm>
          <a:prstGeom prst="rect">
            <a:avLst/>
          </a:prstGeom>
          <a:noFill/>
          <a:ln w="9525">
            <a:noFill/>
            <a:miter lim="800000"/>
            <a:headEnd/>
            <a:tailEnd/>
          </a:ln>
        </p:spPr>
        <p:txBody>
          <a:bodyPr>
            <a:spAutoFit/>
          </a:bodyPr>
          <a:lstStyle/>
          <a:p>
            <a:r>
              <a:rPr lang="en-PH" b="1">
                <a:solidFill>
                  <a:srgbClr val="FF0000"/>
                </a:solidFill>
                <a:latin typeface="Arial Unicode MS" pitchFamily="34" charset="-128"/>
                <a:ea typeface="Arial Unicode MS" pitchFamily="34" charset="-128"/>
                <a:cs typeface="Arial Unicode MS" pitchFamily="34" charset="-128"/>
              </a:rPr>
              <a:t>Note: </a:t>
            </a:r>
          </a:p>
          <a:p>
            <a:endParaRPr lang="en-PH" b="1">
              <a:solidFill>
                <a:srgbClr val="FF0000"/>
              </a:solidFill>
              <a:latin typeface="Arial Unicode MS" pitchFamily="34" charset="-128"/>
              <a:ea typeface="Arial Unicode MS" pitchFamily="34" charset="-128"/>
              <a:cs typeface="Arial Unicode MS" pitchFamily="34" charset="-128"/>
            </a:endParaRPr>
          </a:p>
          <a:p>
            <a:r>
              <a:rPr lang="en-PH" b="1">
                <a:solidFill>
                  <a:srgbClr val="FF0000"/>
                </a:solidFill>
                <a:latin typeface="Arial Unicode MS" pitchFamily="34" charset="-128"/>
                <a:ea typeface="Arial Unicode MS" pitchFamily="34" charset="-128"/>
                <a:cs typeface="Arial Unicode MS" pitchFamily="34" charset="-128"/>
              </a:rPr>
              <a:t>To be prepared by the Room Examiner</a:t>
            </a:r>
            <a:endParaRPr lang="fil-PH" b="1">
              <a:solidFill>
                <a:srgbClr val="FF0000"/>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PH" sz="5400" dirty="0" err="1" smtClean="0"/>
              <a:t>Pept</a:t>
            </a:r>
            <a:r>
              <a:rPr lang="en-PH" sz="5400" dirty="0" smtClean="0"/>
              <a:t> testing personnel</a:t>
            </a:r>
            <a:endParaRPr lang="en-PH" sz="5400" dirty="0"/>
          </a:p>
        </p:txBody>
      </p:sp>
      <p:sp>
        <p:nvSpPr>
          <p:cNvPr id="4" name="Slide Number Placeholder 3"/>
          <p:cNvSpPr>
            <a:spLocks noGrp="1"/>
          </p:cNvSpPr>
          <p:nvPr>
            <p:ph type="sldNum" sz="quarter" idx="12"/>
          </p:nvPr>
        </p:nvSpPr>
        <p:spPr/>
        <p:txBody>
          <a:bodyPr/>
          <a:lstStyle/>
          <a:p>
            <a:pPr>
              <a:defRPr/>
            </a:pPr>
            <a:fld id="{463C673E-A491-4145-8BF2-4C5299955E9F}" type="slidenum">
              <a:rPr lang="fil-PH" smtClean="0"/>
              <a:pPr>
                <a:defRPr/>
              </a:pPr>
              <a:t>18</a:t>
            </a:fld>
            <a:endParaRPr lang="fil-PH"/>
          </a:p>
        </p:txBody>
      </p:sp>
      <p:pic>
        <p:nvPicPr>
          <p:cNvPr id="7" name="Picture 8" descr="netrc logo black"/>
          <p:cNvPicPr>
            <a:picLocks noChangeAspect="1" noChangeArrowheads="1"/>
          </p:cNvPicPr>
          <p:nvPr/>
        </p:nvPicPr>
        <p:blipFill>
          <a:blip r:embed="rId2" cstate="print">
            <a:lum bright="-18000" contrast="12000"/>
            <a:grayscl/>
          </a:blip>
          <a:srcRect/>
          <a:stretch>
            <a:fillRect/>
          </a:stretch>
        </p:blipFill>
        <p:spPr bwMode="auto">
          <a:xfrm>
            <a:off x="2590800" y="3048000"/>
            <a:ext cx="1143000" cy="1081088"/>
          </a:xfrm>
          <a:prstGeom prst="rect">
            <a:avLst/>
          </a:prstGeom>
          <a:noFill/>
          <a:ln w="9525">
            <a:noFill/>
            <a:miter lim="800000"/>
            <a:headEnd/>
            <a:tailEnd/>
          </a:ln>
        </p:spPr>
      </p:pic>
      <p:pic>
        <p:nvPicPr>
          <p:cNvPr id="8" name="Picture 9"/>
          <p:cNvPicPr>
            <a:picLocks noChangeAspect="1" noChangeArrowheads="1"/>
          </p:cNvPicPr>
          <p:nvPr/>
        </p:nvPicPr>
        <p:blipFill>
          <a:blip r:embed="rId3" cstate="print"/>
          <a:srcRect/>
          <a:stretch>
            <a:fillRect/>
          </a:stretch>
        </p:blipFill>
        <p:spPr bwMode="auto">
          <a:xfrm>
            <a:off x="838200" y="3048000"/>
            <a:ext cx="1630363"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467600" cy="10668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Functions and Responsibilities of the Testing Personnel</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3" name="Content Placeholder 2"/>
          <p:cNvSpPr>
            <a:spLocks noGrp="1"/>
          </p:cNvSpPr>
          <p:nvPr>
            <p:ph idx="1"/>
          </p:nvPr>
        </p:nvSpPr>
        <p:spPr>
          <a:xfrm>
            <a:off x="152400" y="1524000"/>
            <a:ext cx="8686800" cy="5334000"/>
          </a:xfrm>
        </p:spPr>
        <p:txBody>
          <a:bodyPr rtlCol="0">
            <a:noAutofit/>
          </a:bodyPr>
          <a:lstStyle/>
          <a:p>
            <a:pPr marL="0" indent="0" eaLnBrk="1" fontAlgn="auto" hangingPunct="1">
              <a:lnSpc>
                <a:spcPct val="110000"/>
              </a:lnSpc>
              <a:spcAft>
                <a:spcPts val="0"/>
              </a:spcAft>
              <a:buFont typeface="Wingdings"/>
              <a:buNone/>
              <a:defRPr/>
            </a:pPr>
            <a:r>
              <a:rPr lang="en-US" sz="2200" dirty="0" smtClean="0">
                <a:latin typeface="Trebuchet MS" pitchFamily="34" charset="0"/>
                <a:cs typeface="MV Boli" pitchFamily="2" charset="0"/>
              </a:rPr>
              <a:t>The</a:t>
            </a:r>
            <a:r>
              <a:rPr lang="en-US" sz="2200" b="1" dirty="0" smtClean="0">
                <a:latin typeface="Trebuchet MS" pitchFamily="34" charset="0"/>
                <a:cs typeface="MV Boli" pitchFamily="2" charset="0"/>
              </a:rPr>
              <a:t> </a:t>
            </a:r>
            <a:r>
              <a:rPr lang="en-US" sz="2200" b="1" u="sng" dirty="0" smtClean="0">
                <a:latin typeface="Trebuchet MS" pitchFamily="34" charset="0"/>
                <a:cs typeface="MV Boli" pitchFamily="2" charset="0"/>
              </a:rPr>
              <a:t>Schools Division Superintendent </a:t>
            </a:r>
            <a:r>
              <a:rPr lang="en-US" sz="2200" b="1" dirty="0" smtClean="0">
                <a:latin typeface="Trebuchet MS" pitchFamily="34" charset="0"/>
                <a:cs typeface="MV Boli" pitchFamily="2" charset="0"/>
              </a:rPr>
              <a:t>(SDS) </a:t>
            </a:r>
            <a:r>
              <a:rPr lang="en-US" sz="2200" dirty="0" smtClean="0">
                <a:latin typeface="Trebuchet MS" pitchFamily="34" charset="0"/>
                <a:cs typeface="MV Boli" pitchFamily="2" charset="0"/>
              </a:rPr>
              <a:t>as LEM Chairman shall:</a:t>
            </a:r>
            <a:br>
              <a:rPr lang="en-US" sz="2200" dirty="0" smtClean="0">
                <a:latin typeface="Trebuchet MS" pitchFamily="34" charset="0"/>
                <a:cs typeface="MV Boli" pitchFamily="2" charset="0"/>
              </a:rPr>
            </a:br>
            <a:endParaRPr lang="en-US" sz="2200" dirty="0" smtClean="0">
              <a:latin typeface="Trebuchet MS" pitchFamily="34" charset="0"/>
              <a:cs typeface="MV Boli" pitchFamily="2" charset="0"/>
            </a:endParaRPr>
          </a:p>
          <a:p>
            <a:pPr marL="746125" indent="-457200" eaLnBrk="1" fontAlgn="auto" hangingPunct="1">
              <a:lnSpc>
                <a:spcPct val="110000"/>
              </a:lnSpc>
              <a:spcAft>
                <a:spcPts val="0"/>
              </a:spcAft>
              <a:buFont typeface="+mj-lt"/>
              <a:buAutoNum type="arabicPeriod"/>
              <a:defRPr/>
            </a:pPr>
            <a:r>
              <a:rPr lang="en-US" sz="2200" dirty="0" smtClean="0">
                <a:latin typeface="Trebuchet MS" pitchFamily="34" charset="0"/>
                <a:cs typeface="MV Boli" pitchFamily="2" charset="0"/>
              </a:rPr>
              <a:t>be responsible for the smooth conduct of the test in the division;</a:t>
            </a:r>
          </a:p>
          <a:p>
            <a:pPr marL="746125" indent="-457200" algn="just" eaLnBrk="1" fontAlgn="auto" hangingPunct="1">
              <a:lnSpc>
                <a:spcPct val="110000"/>
              </a:lnSpc>
              <a:spcAft>
                <a:spcPts val="0"/>
              </a:spcAft>
              <a:buFont typeface="+mj-lt"/>
              <a:buAutoNum type="arabicPeriod"/>
              <a:defRPr/>
            </a:pPr>
            <a:r>
              <a:rPr lang="en-US" sz="2200" dirty="0" smtClean="0">
                <a:latin typeface="Trebuchet MS" pitchFamily="34" charset="0"/>
                <a:cs typeface="MV Boli" pitchFamily="2" charset="0"/>
              </a:rPr>
              <a:t>designate examination centers and sub-testing centers; the designated testing centers should be conducive to testing (e.g. free from noise, no distracting activities nearby)</a:t>
            </a:r>
          </a:p>
          <a:p>
            <a:pPr marL="746125" indent="-457200" eaLnBrk="1" fontAlgn="auto" hangingPunct="1">
              <a:lnSpc>
                <a:spcPct val="110000"/>
              </a:lnSpc>
              <a:spcAft>
                <a:spcPts val="0"/>
              </a:spcAft>
              <a:buFont typeface="+mj-lt"/>
              <a:buAutoNum type="arabicPeriod"/>
              <a:defRPr/>
            </a:pPr>
            <a:r>
              <a:rPr lang="en-US" sz="2200" dirty="0" smtClean="0">
                <a:latin typeface="Trebuchet MS" pitchFamily="34" charset="0"/>
                <a:cs typeface="MV Boli" pitchFamily="2" charset="0"/>
              </a:rPr>
              <a:t>assign a qualified Division Testing Coordinator; and</a:t>
            </a:r>
          </a:p>
          <a:p>
            <a:pPr marL="746125" indent="-457200" eaLnBrk="1" fontAlgn="auto" hangingPunct="1">
              <a:lnSpc>
                <a:spcPct val="110000"/>
              </a:lnSpc>
              <a:spcAft>
                <a:spcPts val="0"/>
              </a:spcAft>
              <a:buFont typeface="+mj-lt"/>
              <a:buAutoNum type="arabicPeriod"/>
              <a:defRPr/>
            </a:pPr>
            <a:r>
              <a:rPr lang="en-US" sz="2200" dirty="0" smtClean="0">
                <a:latin typeface="Trebuchet MS" pitchFamily="34" charset="0"/>
                <a:cs typeface="MV Boli" pitchFamily="2" charset="0"/>
              </a:rPr>
              <a:t>designate Room Examiners from among the master teachers and/or teaching staff who are reliable, competent, experienced in the conduct of PEPT, and have no history of lost Test Booklets </a:t>
            </a:r>
            <a:r>
              <a:rPr lang="en-US" sz="2200" b="1" dirty="0" smtClean="0">
                <a:latin typeface="Trebuchet MS" pitchFamily="34" charset="0"/>
                <a:cs typeface="MV Boli" pitchFamily="2" charset="0"/>
              </a:rPr>
              <a:t>(TBs)</a:t>
            </a:r>
            <a:r>
              <a:rPr lang="en-US" sz="2200" dirty="0" smtClean="0">
                <a:latin typeface="Trebuchet MS" pitchFamily="34" charset="0"/>
                <a:cs typeface="MV Boli" pitchFamily="2" charset="0"/>
              </a:rPr>
              <a:t>.</a:t>
            </a:r>
          </a:p>
          <a:p>
            <a:pPr marL="274320" indent="-274320" eaLnBrk="1" fontAlgn="auto" hangingPunct="1">
              <a:spcAft>
                <a:spcPts val="0"/>
              </a:spcAft>
              <a:buFont typeface="Wingdings"/>
              <a:buChar char=""/>
              <a:defRPr/>
            </a:pPr>
            <a:endParaRPr lang="fil-PH" sz="2200" dirty="0">
              <a:latin typeface="Trebuchet MS" pitchFamily="34" charset="0"/>
              <a:cs typeface="MV Boli" pitchFamily="2" charset="0"/>
            </a:endParaRPr>
          </a:p>
        </p:txBody>
      </p:sp>
      <p:sp>
        <p:nvSpPr>
          <p:cNvPr id="8" name="Slide Number Placeholder 7"/>
          <p:cNvSpPr>
            <a:spLocks noGrp="1"/>
          </p:cNvSpPr>
          <p:nvPr>
            <p:ph type="sldNum" sz="quarter" idx="12"/>
          </p:nvPr>
        </p:nvSpPr>
        <p:spPr/>
        <p:txBody>
          <a:bodyPr/>
          <a:lstStyle/>
          <a:p>
            <a:pPr>
              <a:defRPr/>
            </a:pPr>
            <a:fld id="{DE654A02-A20C-4991-8A65-8A5D9C8D7E34}" type="slidenum">
              <a:rPr lang="en-US" altLang="en-US"/>
              <a:pPr>
                <a:defRPr/>
              </a:pPr>
              <a:t>19</a:t>
            </a:fld>
            <a:endParaRPr lang="en-US" altLang="en-US"/>
          </a:p>
        </p:txBody>
      </p:sp>
      <p:pic>
        <p:nvPicPr>
          <p:cNvPr id="16389"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16390"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PH" sz="6600" dirty="0" err="1" smtClean="0"/>
              <a:t>Pept</a:t>
            </a:r>
            <a:r>
              <a:rPr lang="en-PH" sz="6600" dirty="0" smtClean="0"/>
              <a:t> registration</a:t>
            </a:r>
            <a:endParaRPr lang="en-PH" sz="6600" dirty="0"/>
          </a:p>
        </p:txBody>
      </p:sp>
      <p:sp>
        <p:nvSpPr>
          <p:cNvPr id="4" name="Slide Number Placeholder 3"/>
          <p:cNvSpPr>
            <a:spLocks noGrp="1"/>
          </p:cNvSpPr>
          <p:nvPr>
            <p:ph type="sldNum" sz="quarter" idx="12"/>
          </p:nvPr>
        </p:nvSpPr>
        <p:spPr/>
        <p:txBody>
          <a:bodyPr/>
          <a:lstStyle/>
          <a:p>
            <a:pPr>
              <a:defRPr/>
            </a:pPr>
            <a:fld id="{463C673E-A491-4145-8BF2-4C5299955E9F}" type="slidenum">
              <a:rPr lang="fil-PH" smtClean="0"/>
              <a:pPr>
                <a:defRPr/>
              </a:pPr>
              <a:t>2</a:t>
            </a:fld>
            <a:endParaRPr lang="fil-PH"/>
          </a:p>
        </p:txBody>
      </p:sp>
      <p:pic>
        <p:nvPicPr>
          <p:cNvPr id="7" name="Picture 8" descr="netrc logo black"/>
          <p:cNvPicPr>
            <a:picLocks noChangeAspect="1" noChangeArrowheads="1"/>
          </p:cNvPicPr>
          <p:nvPr/>
        </p:nvPicPr>
        <p:blipFill>
          <a:blip r:embed="rId2" cstate="print">
            <a:lum bright="-18000" contrast="12000"/>
            <a:grayscl/>
          </a:blip>
          <a:srcRect/>
          <a:stretch>
            <a:fillRect/>
          </a:stretch>
        </p:blipFill>
        <p:spPr bwMode="auto">
          <a:xfrm>
            <a:off x="2590800" y="3048000"/>
            <a:ext cx="1143000" cy="1081088"/>
          </a:xfrm>
          <a:prstGeom prst="rect">
            <a:avLst/>
          </a:prstGeom>
          <a:noFill/>
          <a:ln w="9525">
            <a:noFill/>
            <a:miter lim="800000"/>
            <a:headEnd/>
            <a:tailEnd/>
          </a:ln>
        </p:spPr>
      </p:pic>
      <p:pic>
        <p:nvPicPr>
          <p:cNvPr id="8" name="Picture 9"/>
          <p:cNvPicPr>
            <a:picLocks noChangeAspect="1" noChangeArrowheads="1"/>
          </p:cNvPicPr>
          <p:nvPr/>
        </p:nvPicPr>
        <p:blipFill>
          <a:blip r:embed="rId3" cstate="print"/>
          <a:srcRect/>
          <a:stretch>
            <a:fillRect/>
          </a:stretch>
        </p:blipFill>
        <p:spPr bwMode="auto">
          <a:xfrm>
            <a:off x="838200" y="3048000"/>
            <a:ext cx="1630363"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467600" cy="10668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Functions and Responsibilities of the Testing Personnel</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3" name="Content Placeholder 2"/>
          <p:cNvSpPr>
            <a:spLocks noGrp="1"/>
          </p:cNvSpPr>
          <p:nvPr>
            <p:ph idx="1"/>
          </p:nvPr>
        </p:nvSpPr>
        <p:spPr>
          <a:xfrm>
            <a:off x="457200" y="1676400"/>
            <a:ext cx="8305800" cy="4876800"/>
          </a:xfrm>
        </p:spPr>
        <p:txBody>
          <a:bodyPr rtlCol="0">
            <a:normAutofit fontScale="92500" lnSpcReduction="10000"/>
          </a:bodyPr>
          <a:lstStyle/>
          <a:p>
            <a:pPr marL="274320" indent="-274320" algn="just" eaLnBrk="1" fontAlgn="auto" hangingPunct="1">
              <a:lnSpc>
                <a:spcPct val="80000"/>
              </a:lnSpc>
              <a:spcAft>
                <a:spcPts val="0"/>
              </a:spcAft>
              <a:buFont typeface="Wingdings"/>
              <a:buNone/>
              <a:defRPr/>
            </a:pPr>
            <a:r>
              <a:rPr lang="en-US" sz="2000" dirty="0" smtClean="0">
                <a:latin typeface="Trebuchet MS" pitchFamily="34" charset="0"/>
                <a:cs typeface="MV Boli" pitchFamily="2" charset="0"/>
              </a:rPr>
              <a:t>The</a:t>
            </a:r>
            <a:r>
              <a:rPr lang="en-US" sz="2000" b="1" dirty="0" smtClean="0">
                <a:latin typeface="Trebuchet MS" pitchFamily="34" charset="0"/>
                <a:cs typeface="MV Boli" pitchFamily="2" charset="0"/>
              </a:rPr>
              <a:t> </a:t>
            </a:r>
            <a:r>
              <a:rPr lang="en-US" sz="2000" b="1" u="sng" dirty="0" smtClean="0">
                <a:latin typeface="Trebuchet MS" pitchFamily="34" charset="0"/>
                <a:cs typeface="MV Boli" pitchFamily="2" charset="0"/>
              </a:rPr>
              <a:t>Division Testing Coordinator</a:t>
            </a:r>
            <a:r>
              <a:rPr lang="en-US" sz="2000" b="1" dirty="0" smtClean="0">
                <a:latin typeface="Trebuchet MS" pitchFamily="34" charset="0"/>
                <a:cs typeface="MV Boli" pitchFamily="2" charset="0"/>
              </a:rPr>
              <a:t> (DTC) </a:t>
            </a:r>
            <a:r>
              <a:rPr lang="en-US" sz="2000" dirty="0" smtClean="0">
                <a:latin typeface="Trebuchet MS" pitchFamily="34" charset="0"/>
                <a:cs typeface="MV Boli" pitchFamily="2" charset="0"/>
              </a:rPr>
              <a:t>shall:</a:t>
            </a:r>
          </a:p>
          <a:p>
            <a:pPr marL="274320" indent="-274320" algn="just" eaLnBrk="1" fontAlgn="auto" hangingPunct="1">
              <a:lnSpc>
                <a:spcPct val="80000"/>
              </a:lnSpc>
              <a:spcAft>
                <a:spcPts val="0"/>
              </a:spcAft>
              <a:buFont typeface="Wingdings"/>
              <a:buNone/>
              <a:defRPr/>
            </a:pPr>
            <a:endParaRPr lang="en-US" sz="2000" dirty="0" smtClean="0">
              <a:latin typeface="Trebuchet MS" pitchFamily="34" charset="0"/>
              <a:cs typeface="MV Boli" pitchFamily="2" charset="0"/>
            </a:endParaRPr>
          </a:p>
          <a:p>
            <a:pPr marL="457200" indent="-457200" algn="just" eaLnBrk="1" fontAlgn="auto" hangingPunct="1">
              <a:spcAft>
                <a:spcPts val="0"/>
              </a:spcAft>
              <a:buFont typeface="+mj-lt"/>
              <a:buAutoNum type="arabicPeriod"/>
              <a:defRPr/>
            </a:pPr>
            <a:r>
              <a:rPr lang="en-US" sz="2000" dirty="0" smtClean="0">
                <a:latin typeface="Trebuchet MS" pitchFamily="34" charset="0"/>
                <a:cs typeface="MV Boli" pitchFamily="2" charset="0"/>
              </a:rPr>
              <a:t>check the registration forms to determine if the applicants meet all the requirements;</a:t>
            </a:r>
          </a:p>
          <a:p>
            <a:pPr marL="457200" indent="-457200" algn="just" eaLnBrk="1" fontAlgn="auto" hangingPunct="1">
              <a:spcAft>
                <a:spcPts val="0"/>
              </a:spcAft>
              <a:buFont typeface="+mj-lt"/>
              <a:buAutoNum type="arabicPeriod"/>
              <a:defRPr/>
            </a:pPr>
            <a:r>
              <a:rPr lang="en-US" sz="2000" dirty="0" smtClean="0">
                <a:latin typeface="Trebuchet MS" pitchFamily="34" charset="0"/>
                <a:cs typeface="MV Boli" pitchFamily="2" charset="0"/>
              </a:rPr>
              <a:t>check on the accuracy of Age Computation and LLC of each applicant based on the supporting documents (use PEPT Form B);</a:t>
            </a:r>
          </a:p>
          <a:p>
            <a:pPr marL="457200" indent="-457200" algn="just" eaLnBrk="1" fontAlgn="auto" hangingPunct="1">
              <a:spcAft>
                <a:spcPts val="0"/>
              </a:spcAft>
              <a:buFont typeface="+mj-lt"/>
              <a:buAutoNum type="arabicPeriod"/>
              <a:defRPr/>
            </a:pPr>
            <a:r>
              <a:rPr lang="en-US" sz="2000" dirty="0" smtClean="0">
                <a:latin typeface="Trebuchet MS" pitchFamily="34" charset="0"/>
                <a:cs typeface="MV Boli" pitchFamily="2" charset="0"/>
              </a:rPr>
              <a:t>prepare Form A (list of examinees by testing room) </a:t>
            </a:r>
            <a:r>
              <a:rPr lang="en-US" sz="2000" b="1" u="sng" dirty="0" smtClean="0">
                <a:latin typeface="Trebuchet MS" pitchFamily="34" charset="0"/>
                <a:cs typeface="MV Boli" pitchFamily="2" charset="0"/>
              </a:rPr>
              <a:t>based on the LLC </a:t>
            </a:r>
            <a:r>
              <a:rPr lang="en-US" sz="2000" dirty="0" smtClean="0">
                <a:latin typeface="Trebuchet MS" pitchFamily="34" charset="0"/>
                <a:cs typeface="MV Boli" pitchFamily="2" charset="0"/>
              </a:rPr>
              <a:t>indicated in the registration forms;</a:t>
            </a:r>
          </a:p>
          <a:p>
            <a:pPr marL="457200" indent="-457200" algn="just" eaLnBrk="1" fontAlgn="auto" hangingPunct="1">
              <a:spcAft>
                <a:spcPts val="0"/>
              </a:spcAft>
              <a:buFont typeface="+mj-lt"/>
              <a:buAutoNum type="arabicPeriod" startAt="4"/>
              <a:defRPr/>
            </a:pPr>
            <a:r>
              <a:rPr lang="en-US" sz="2000" dirty="0" smtClean="0">
                <a:latin typeface="Trebuchet MS" pitchFamily="34" charset="0"/>
                <a:cs typeface="MV Boli" pitchFamily="2" charset="0"/>
              </a:rPr>
              <a:t>coordinate and monitor the conduct of the PEPT in the division;</a:t>
            </a:r>
          </a:p>
          <a:p>
            <a:pPr marL="457200" indent="-457200" algn="just" eaLnBrk="1" fontAlgn="auto" hangingPunct="1">
              <a:spcAft>
                <a:spcPts val="0"/>
              </a:spcAft>
              <a:buFont typeface="+mj-lt"/>
              <a:buAutoNum type="arabicPeriod" startAt="4"/>
              <a:defRPr/>
            </a:pPr>
            <a:r>
              <a:rPr lang="en-US" sz="2000" dirty="0" smtClean="0">
                <a:latin typeface="Trebuchet MS" pitchFamily="34" charset="0"/>
                <a:cs typeface="MV Boli" pitchFamily="2" charset="0"/>
              </a:rPr>
              <a:t>conduct an orientation or briefing to the testing staff on the standardized administration of the PEPT; and</a:t>
            </a:r>
          </a:p>
          <a:p>
            <a:pPr marL="457200" indent="-457200" algn="just" eaLnBrk="1" fontAlgn="auto" hangingPunct="1">
              <a:spcAft>
                <a:spcPts val="0"/>
              </a:spcAft>
              <a:buFont typeface="+mj-lt"/>
              <a:buAutoNum type="arabicPeriod" startAt="4"/>
              <a:defRPr/>
            </a:pPr>
            <a:r>
              <a:rPr lang="en-US" sz="2000" dirty="0" smtClean="0">
                <a:latin typeface="Trebuchet MS" pitchFamily="34" charset="0"/>
                <a:cs typeface="MV Boli" pitchFamily="2" charset="0"/>
              </a:rPr>
              <a:t>Report/Submit to BEA the total number of registrants </a:t>
            </a:r>
            <a:r>
              <a:rPr lang="en-US" sz="2000" b="1" u="sng" dirty="0" smtClean="0">
                <a:latin typeface="Trebuchet MS" pitchFamily="34" charset="0"/>
                <a:cs typeface="MV Boli" pitchFamily="2" charset="0"/>
              </a:rPr>
              <a:t>by testing center</a:t>
            </a:r>
            <a:r>
              <a:rPr lang="en-US" sz="2000" dirty="0" smtClean="0">
                <a:latin typeface="Trebuchet MS" pitchFamily="34" charset="0"/>
                <a:cs typeface="MV Boli" pitchFamily="2" charset="0"/>
              </a:rPr>
              <a:t> in the Division through fax or email.</a:t>
            </a:r>
          </a:p>
          <a:p>
            <a:pPr marL="457200" indent="-457200" algn="just" eaLnBrk="1" fontAlgn="auto" hangingPunct="1">
              <a:spcAft>
                <a:spcPts val="0"/>
              </a:spcAft>
              <a:buFont typeface="Arial" pitchFamily="34" charset="0"/>
              <a:buNone/>
              <a:defRPr/>
            </a:pPr>
            <a:endParaRPr lang="en-US" sz="2000" dirty="0" smtClean="0">
              <a:latin typeface="Trebuchet MS" pitchFamily="34" charset="0"/>
              <a:cs typeface="MV Boli" pitchFamily="2" charset="0"/>
            </a:endParaRPr>
          </a:p>
          <a:p>
            <a:pPr marL="457200" indent="-457200" algn="just" eaLnBrk="1" fontAlgn="auto" hangingPunct="1">
              <a:spcAft>
                <a:spcPts val="0"/>
              </a:spcAft>
              <a:buFont typeface="Arial" pitchFamily="34" charset="0"/>
              <a:buNone/>
              <a:defRPr/>
            </a:pPr>
            <a:r>
              <a:rPr lang="en-US" sz="2000" dirty="0" smtClean="0">
                <a:latin typeface="Trebuchet MS" pitchFamily="34" charset="0"/>
                <a:cs typeface="MV Boli" pitchFamily="2" charset="0"/>
              </a:rPr>
              <a:t>	</a:t>
            </a:r>
            <a:r>
              <a:rPr lang="en-US" sz="2000" b="1" dirty="0" smtClean="0">
                <a:latin typeface="Trebuchet MS" pitchFamily="34" charset="0"/>
                <a:cs typeface="MV Boli" pitchFamily="2" charset="0"/>
              </a:rPr>
              <a:t>FAX:  	02-6312589</a:t>
            </a:r>
          </a:p>
          <a:p>
            <a:pPr marL="457200" indent="-457200" algn="just" eaLnBrk="1" fontAlgn="auto" hangingPunct="1">
              <a:spcAft>
                <a:spcPts val="0"/>
              </a:spcAft>
              <a:buFont typeface="Arial" pitchFamily="34" charset="0"/>
              <a:buNone/>
              <a:defRPr/>
            </a:pPr>
            <a:r>
              <a:rPr lang="en-US" sz="2000" b="1" dirty="0" smtClean="0">
                <a:latin typeface="Trebuchet MS" pitchFamily="34" charset="0"/>
                <a:cs typeface="MV Boli" pitchFamily="2" charset="0"/>
              </a:rPr>
              <a:t>	EMAIL:	bea.ead@deped.gov.ph</a:t>
            </a:r>
            <a:r>
              <a:rPr lang="en-US" sz="2000" dirty="0" smtClean="0">
                <a:latin typeface="Trebuchet MS" pitchFamily="34" charset="0"/>
                <a:cs typeface="MV Boli" pitchFamily="2" charset="0"/>
              </a:rPr>
              <a:t>	</a:t>
            </a:r>
          </a:p>
          <a:p>
            <a:pPr marL="274320" indent="-274320" algn="just" eaLnBrk="1" fontAlgn="auto" hangingPunct="1">
              <a:spcAft>
                <a:spcPts val="0"/>
              </a:spcAft>
              <a:buFont typeface="Arial" pitchFamily="34" charset="0"/>
              <a:buNone/>
              <a:defRPr/>
            </a:pPr>
            <a:endParaRPr lang="fil-PH" sz="2000" dirty="0">
              <a:latin typeface="Trebuchet MS" pitchFamily="34" charset="0"/>
              <a:cs typeface="MV Boli" pitchFamily="2" charset="0"/>
            </a:endParaRPr>
          </a:p>
        </p:txBody>
      </p:sp>
      <p:sp>
        <p:nvSpPr>
          <p:cNvPr id="8" name="Slide Number Placeholder 7"/>
          <p:cNvSpPr>
            <a:spLocks noGrp="1"/>
          </p:cNvSpPr>
          <p:nvPr>
            <p:ph type="sldNum" sz="quarter" idx="12"/>
          </p:nvPr>
        </p:nvSpPr>
        <p:spPr/>
        <p:txBody>
          <a:bodyPr/>
          <a:lstStyle/>
          <a:p>
            <a:pPr>
              <a:defRPr/>
            </a:pPr>
            <a:fld id="{33A88255-2AA2-42DF-8267-12CC8F97CCFF}" type="slidenum">
              <a:rPr lang="en-US" altLang="en-US"/>
              <a:pPr>
                <a:defRPr/>
              </a:pPr>
              <a:t>20</a:t>
            </a:fld>
            <a:endParaRPr lang="en-US" altLang="en-US"/>
          </a:p>
        </p:txBody>
      </p:sp>
      <p:pic>
        <p:nvPicPr>
          <p:cNvPr id="17413"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17414"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620000" cy="8382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Functions of the Registering Official</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19459" name="Content Placeholder 2"/>
          <p:cNvSpPr>
            <a:spLocks noGrp="1"/>
          </p:cNvSpPr>
          <p:nvPr>
            <p:ph idx="1"/>
          </p:nvPr>
        </p:nvSpPr>
        <p:spPr>
          <a:xfrm>
            <a:off x="457200" y="1676400"/>
            <a:ext cx="8305800" cy="4876800"/>
          </a:xfrm>
        </p:spPr>
        <p:txBody>
          <a:bodyPr/>
          <a:lstStyle/>
          <a:p>
            <a:pPr marL="457200" indent="-457200" algn="just" eaLnBrk="1" hangingPunct="1">
              <a:buFont typeface="Calibri" pitchFamily="34" charset="0"/>
              <a:buAutoNum type="arabicPeriod"/>
            </a:pPr>
            <a:r>
              <a:rPr lang="fil-PH" sz="2400" smtClean="0">
                <a:latin typeface="Trebuchet MS" pitchFamily="34" charset="0"/>
                <a:ea typeface="MV Boli" pitchFamily="2"/>
                <a:cs typeface="MV Boli" pitchFamily="2"/>
              </a:rPr>
              <a:t>Prepare/accomplish the following Forms:</a:t>
            </a:r>
          </a:p>
          <a:p>
            <a:pPr marL="457200" indent="-457200" algn="just" eaLnBrk="1" hangingPunct="1">
              <a:buFont typeface="Arial" pitchFamily="34" charset="0"/>
              <a:buNone/>
            </a:pPr>
            <a:r>
              <a:rPr lang="fil-PH" sz="2400" smtClean="0">
                <a:latin typeface="Trebuchet MS" pitchFamily="34" charset="0"/>
                <a:ea typeface="MV Boli" pitchFamily="2"/>
                <a:cs typeface="MV Boli" pitchFamily="2"/>
              </a:rPr>
              <a:t>	</a:t>
            </a:r>
          </a:p>
          <a:p>
            <a:pPr marL="457200" indent="-457200" algn="just" eaLnBrk="1" hangingPunct="1">
              <a:buFont typeface="Arial" pitchFamily="34" charset="0"/>
              <a:buNone/>
            </a:pPr>
            <a:r>
              <a:rPr lang="fil-PH" sz="2400" smtClean="0">
                <a:latin typeface="Trebuchet MS" pitchFamily="34" charset="0"/>
                <a:ea typeface="MV Boli" pitchFamily="2"/>
                <a:cs typeface="MV Boli" pitchFamily="2"/>
              </a:rPr>
              <a:t>	Form A – List of Examinees by Testing Center</a:t>
            </a:r>
          </a:p>
          <a:p>
            <a:pPr marL="457200" indent="-457200" algn="just" eaLnBrk="1" hangingPunct="1">
              <a:buFont typeface="Arial" pitchFamily="34" charset="0"/>
              <a:buNone/>
            </a:pPr>
            <a:r>
              <a:rPr lang="fil-PH" sz="2400" smtClean="0">
                <a:latin typeface="Trebuchet MS" pitchFamily="34" charset="0"/>
                <a:ea typeface="MV Boli" pitchFamily="2"/>
                <a:cs typeface="MV Boli" pitchFamily="2"/>
              </a:rPr>
              <a:t>	Form B – Evaluation Form for Registering Official</a:t>
            </a:r>
          </a:p>
          <a:p>
            <a:pPr marL="457200" indent="-457200" algn="just" eaLnBrk="1" hangingPunct="1">
              <a:buFont typeface="Arial" pitchFamily="34" charset="0"/>
              <a:buNone/>
            </a:pPr>
            <a:r>
              <a:rPr lang="fil-PH" sz="2400" smtClean="0">
                <a:latin typeface="Trebuchet MS" pitchFamily="34" charset="0"/>
                <a:ea typeface="MV Boli" pitchFamily="2"/>
                <a:cs typeface="MV Boli" pitchFamily="2"/>
              </a:rPr>
              <a:t>	Form C – PEPT Documents Review</a:t>
            </a:r>
          </a:p>
        </p:txBody>
      </p:sp>
      <p:sp>
        <p:nvSpPr>
          <p:cNvPr id="8" name="Slide Number Placeholder 7"/>
          <p:cNvSpPr>
            <a:spLocks noGrp="1"/>
          </p:cNvSpPr>
          <p:nvPr>
            <p:ph type="sldNum" sz="quarter" idx="12"/>
          </p:nvPr>
        </p:nvSpPr>
        <p:spPr/>
        <p:txBody>
          <a:bodyPr/>
          <a:lstStyle/>
          <a:p>
            <a:pPr>
              <a:defRPr/>
            </a:pPr>
            <a:fld id="{7A45BAB4-0B6F-47C9-A1E1-0B98062D3E9E}" type="slidenum">
              <a:rPr lang="en-US" altLang="en-US"/>
              <a:pPr>
                <a:defRPr/>
              </a:pPr>
              <a:t>21</a:t>
            </a:fld>
            <a:endParaRPr lang="en-US" altLang="en-US"/>
          </a:p>
        </p:txBody>
      </p:sp>
      <p:pic>
        <p:nvPicPr>
          <p:cNvPr id="19461"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19462"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162800" cy="7620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Three (3) Uses of Form A</a:t>
            </a:r>
            <a:endParaRPr lang="fil-PH" sz="3200" dirty="0"/>
          </a:p>
        </p:txBody>
      </p:sp>
      <p:sp>
        <p:nvSpPr>
          <p:cNvPr id="3" name="Content Placeholder 2"/>
          <p:cNvSpPr>
            <a:spLocks noGrp="1"/>
          </p:cNvSpPr>
          <p:nvPr>
            <p:ph idx="1"/>
          </p:nvPr>
        </p:nvSpPr>
        <p:spPr>
          <a:xfrm>
            <a:off x="457200" y="1371600"/>
            <a:ext cx="8229600" cy="4724400"/>
          </a:xfrm>
        </p:spPr>
        <p:txBody>
          <a:bodyPr rtlCol="0">
            <a:normAutofit fontScale="92500"/>
          </a:bodyPr>
          <a:lstStyle/>
          <a:p>
            <a:pPr marL="511175" indent="-511175" algn="just" eaLnBrk="1" fontAlgn="auto" hangingPunct="1">
              <a:lnSpc>
                <a:spcPct val="150000"/>
              </a:lnSpc>
              <a:spcAft>
                <a:spcPts val="0"/>
              </a:spcAft>
              <a:buFont typeface="Wingdings" pitchFamily="2" charset="2"/>
              <a:buChar char="ü"/>
              <a:defRPr/>
            </a:pPr>
            <a:r>
              <a:rPr lang="fil-PH" sz="2400" dirty="0" smtClean="0">
                <a:latin typeface="Trebuchet MS" pitchFamily="34" charset="0"/>
              </a:rPr>
              <a:t>A reference in locating the examinees for the release of Certificate of Rating </a:t>
            </a:r>
            <a:r>
              <a:rPr lang="fil-PH" sz="2400" b="1" dirty="0" smtClean="0">
                <a:latin typeface="Trebuchet MS" pitchFamily="34" charset="0"/>
              </a:rPr>
              <a:t>(COR) </a:t>
            </a:r>
            <a:r>
              <a:rPr lang="fil-PH" sz="2400" dirty="0" smtClean="0">
                <a:latin typeface="Trebuchet MS" pitchFamily="34" charset="0"/>
              </a:rPr>
              <a:t>in the division.</a:t>
            </a:r>
          </a:p>
          <a:p>
            <a:pPr marL="511175" indent="-511175" algn="just" eaLnBrk="1" fontAlgn="auto" hangingPunct="1">
              <a:lnSpc>
                <a:spcPct val="150000"/>
              </a:lnSpc>
              <a:spcAft>
                <a:spcPts val="0"/>
              </a:spcAft>
              <a:buFont typeface="Wingdings" pitchFamily="2" charset="2"/>
              <a:buChar char="ü"/>
              <a:defRPr/>
            </a:pPr>
            <a:r>
              <a:rPr lang="fil-PH" sz="2400" dirty="0" smtClean="0">
                <a:latin typeface="Trebuchet MS" pitchFamily="34" charset="0"/>
              </a:rPr>
              <a:t>Address/Contact Numbers of the examinee cannot be indicated in the COR since it is a specified format</a:t>
            </a:r>
          </a:p>
          <a:p>
            <a:pPr marL="511175" indent="-511175" algn="just" eaLnBrk="1" fontAlgn="auto" hangingPunct="1">
              <a:lnSpc>
                <a:spcPct val="150000"/>
              </a:lnSpc>
              <a:spcAft>
                <a:spcPts val="0"/>
              </a:spcAft>
              <a:buFont typeface="Wingdings" pitchFamily="2" charset="2"/>
              <a:buChar char="ü"/>
              <a:defRPr/>
            </a:pPr>
            <a:r>
              <a:rPr lang="fil-PH" sz="2400" dirty="0" smtClean="0">
                <a:latin typeface="Trebuchet MS" pitchFamily="34" charset="0"/>
              </a:rPr>
              <a:t>To be used by BEA in accurate printing of Name, Age and LLC;  the reason why it is one of the contents of the ETRE.</a:t>
            </a:r>
          </a:p>
          <a:p>
            <a:pPr marL="511175" indent="-511175" algn="just" eaLnBrk="1" fontAlgn="auto" hangingPunct="1">
              <a:lnSpc>
                <a:spcPct val="150000"/>
              </a:lnSpc>
              <a:spcAft>
                <a:spcPts val="0"/>
              </a:spcAft>
              <a:buFont typeface="Wingdings" pitchFamily="2" charset="2"/>
              <a:buChar char="ü"/>
              <a:defRPr/>
            </a:pPr>
            <a:r>
              <a:rPr lang="fil-PH" sz="2400" dirty="0" smtClean="0">
                <a:latin typeface="Trebuchet MS" pitchFamily="34" charset="0"/>
              </a:rPr>
              <a:t>To be posted at the door of every testing room as reference for each examinee</a:t>
            </a:r>
            <a:endParaRPr lang="fil-PH" sz="2400" dirty="0">
              <a:latin typeface="Trebuchet MS" pitchFamily="34" charset="0"/>
            </a:endParaRPr>
          </a:p>
        </p:txBody>
      </p:sp>
      <p:sp>
        <p:nvSpPr>
          <p:cNvPr id="4" name="Slide Number Placeholder 3"/>
          <p:cNvSpPr>
            <a:spLocks noGrp="1"/>
          </p:cNvSpPr>
          <p:nvPr>
            <p:ph type="sldNum" sz="quarter" idx="12"/>
          </p:nvPr>
        </p:nvSpPr>
        <p:spPr/>
        <p:txBody>
          <a:bodyPr/>
          <a:lstStyle/>
          <a:p>
            <a:pPr>
              <a:defRPr/>
            </a:pPr>
            <a:fld id="{ADCCAD42-8E00-4EFF-8EC4-7E365EA0D274}" type="slidenum">
              <a:rPr lang="en-US" altLang="en-US"/>
              <a:pPr>
                <a:defRPr/>
              </a:pPr>
              <a:t>22</a:t>
            </a:fld>
            <a:endParaRPr lang="en-US" altLang="en-US" dirty="0"/>
          </a:p>
        </p:txBody>
      </p:sp>
      <p:pic>
        <p:nvPicPr>
          <p:cNvPr id="21509"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21510"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391400" cy="1143000"/>
          </a:xfrm>
        </p:spPr>
        <p:txBody>
          <a:bodyPr rtlCol="0">
            <a:no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Functions and Responsibilities of the Testing Personnel</a:t>
            </a:r>
            <a:endParaRPr lang="fil-PH" sz="3200" b="1" dirty="0">
              <a:solidFill>
                <a:schemeClr val="accent1">
                  <a:lumMod val="75000"/>
                </a:schemeClr>
              </a:solidFill>
              <a:latin typeface="Segoe Print" pitchFamily="2" charset="0"/>
              <a:ea typeface="Komika Axis *" pitchFamily="2" charset="0"/>
              <a:cs typeface="Komika Axis *" pitchFamily="2" charset="0"/>
            </a:endParaRPr>
          </a:p>
        </p:txBody>
      </p:sp>
      <p:sp>
        <p:nvSpPr>
          <p:cNvPr id="3" name="Content Placeholder 2"/>
          <p:cNvSpPr>
            <a:spLocks noGrp="1"/>
          </p:cNvSpPr>
          <p:nvPr>
            <p:ph idx="1"/>
          </p:nvPr>
        </p:nvSpPr>
        <p:spPr>
          <a:xfrm>
            <a:off x="457200" y="1600200"/>
            <a:ext cx="8229600" cy="4949825"/>
          </a:xfrm>
        </p:spPr>
        <p:txBody>
          <a:bodyPr rtlCol="0">
            <a:noAutofit/>
          </a:bodyPr>
          <a:lstStyle/>
          <a:p>
            <a:pPr marL="274320" indent="-274320" algn="just" eaLnBrk="1" fontAlgn="auto" hangingPunct="1">
              <a:lnSpc>
                <a:spcPct val="90000"/>
              </a:lnSpc>
              <a:spcAft>
                <a:spcPts val="0"/>
              </a:spcAft>
              <a:buFont typeface="Wingdings"/>
              <a:buNone/>
              <a:defRPr/>
            </a:pPr>
            <a:r>
              <a:rPr lang="en-US" sz="2000" dirty="0" smtClean="0">
                <a:latin typeface="Trebuchet MS" pitchFamily="34" charset="0"/>
                <a:cs typeface="MV Boli" pitchFamily="2" charset="0"/>
              </a:rPr>
              <a:t>The</a:t>
            </a:r>
            <a:r>
              <a:rPr lang="en-US" sz="2000" b="1" dirty="0" smtClean="0">
                <a:latin typeface="Trebuchet MS" pitchFamily="34" charset="0"/>
                <a:cs typeface="MV Boli" pitchFamily="2" charset="0"/>
              </a:rPr>
              <a:t> </a:t>
            </a:r>
            <a:r>
              <a:rPr lang="en-US" sz="2000" b="1" u="sng" dirty="0" smtClean="0">
                <a:latin typeface="Trebuchet MS" pitchFamily="34" charset="0"/>
                <a:cs typeface="MV Boli" pitchFamily="2" charset="0"/>
              </a:rPr>
              <a:t>School Head</a:t>
            </a:r>
            <a:r>
              <a:rPr lang="en-US" sz="2000" b="1" dirty="0" smtClean="0">
                <a:latin typeface="Trebuchet MS" pitchFamily="34" charset="0"/>
                <a:cs typeface="MV Boli" pitchFamily="2" charset="0"/>
              </a:rPr>
              <a:t> </a:t>
            </a:r>
            <a:r>
              <a:rPr lang="en-US" sz="2000" dirty="0" smtClean="0">
                <a:latin typeface="Trebuchet MS" pitchFamily="34" charset="0"/>
                <a:cs typeface="MV Boli" pitchFamily="2" charset="0"/>
              </a:rPr>
              <a:t>shall:</a:t>
            </a:r>
          </a:p>
          <a:p>
            <a:pPr marL="274320" indent="-274320" algn="just" eaLnBrk="1" fontAlgn="auto" hangingPunct="1">
              <a:lnSpc>
                <a:spcPct val="90000"/>
              </a:lnSpc>
              <a:spcAft>
                <a:spcPts val="0"/>
              </a:spcAft>
              <a:buFont typeface="Wingdings"/>
              <a:buNone/>
              <a:defRPr/>
            </a:pPr>
            <a:endParaRPr lang="en-US" sz="2000" dirty="0" smtClean="0">
              <a:latin typeface="Trebuchet MS" pitchFamily="34" charset="0"/>
              <a:cs typeface="MV Boli" pitchFamily="2" charset="0"/>
            </a:endParaRPr>
          </a:p>
          <a:p>
            <a:pPr marL="457200" indent="-457200" algn="just" eaLnBrk="1" fontAlgn="auto" hangingPunct="1">
              <a:lnSpc>
                <a:spcPct val="120000"/>
              </a:lnSpc>
              <a:spcAft>
                <a:spcPts val="0"/>
              </a:spcAft>
              <a:buFont typeface="+mj-lt"/>
              <a:buAutoNum type="arabicPeriod"/>
              <a:defRPr/>
            </a:pPr>
            <a:r>
              <a:rPr lang="en-US" sz="2000" dirty="0" smtClean="0">
                <a:latin typeface="Trebuchet MS" pitchFamily="34" charset="0"/>
                <a:cs typeface="MV Boli" pitchFamily="2" charset="0"/>
              </a:rPr>
              <a:t>provide the following: (</a:t>
            </a:r>
            <a:r>
              <a:rPr lang="en-US" sz="2000" dirty="0" err="1" smtClean="0">
                <a:latin typeface="Trebuchet MS" pitchFamily="34" charset="0"/>
                <a:cs typeface="MV Boli" pitchFamily="2" charset="0"/>
              </a:rPr>
              <a:t>i</a:t>
            </a:r>
            <a:r>
              <a:rPr lang="en-US" sz="2000" dirty="0" smtClean="0">
                <a:latin typeface="Trebuchet MS" pitchFamily="34" charset="0"/>
                <a:cs typeface="MV Boli" pitchFamily="2" charset="0"/>
              </a:rPr>
              <a:t>) examination rooms with 20 arm chairs, chalkboard, board erasers, and chalk; and (ii) a Location Map of all the testing rooms;</a:t>
            </a:r>
          </a:p>
          <a:p>
            <a:pPr marL="457200" indent="-457200" algn="just" eaLnBrk="1" fontAlgn="auto" hangingPunct="1">
              <a:lnSpc>
                <a:spcPct val="0"/>
              </a:lnSpc>
              <a:spcBef>
                <a:spcPts val="0"/>
              </a:spcBef>
              <a:spcAft>
                <a:spcPts val="0"/>
              </a:spcAft>
              <a:buFont typeface="Wingdings" pitchFamily="2" charset="2"/>
              <a:buNone/>
              <a:defRPr/>
            </a:pPr>
            <a:endParaRPr lang="en-US" sz="2000" dirty="0" smtClean="0">
              <a:latin typeface="Trebuchet MS" pitchFamily="34" charset="0"/>
              <a:cs typeface="MV Boli" pitchFamily="2" charset="0"/>
            </a:endParaRPr>
          </a:p>
          <a:p>
            <a:pPr marL="1143000" indent="-1143000" algn="just" eaLnBrk="1" fontAlgn="auto" hangingPunct="1">
              <a:lnSpc>
                <a:spcPct val="90000"/>
              </a:lnSpc>
              <a:spcAft>
                <a:spcPts val="0"/>
              </a:spcAft>
              <a:buFont typeface="Wingdings" pitchFamily="2" charset="2"/>
              <a:buNone/>
              <a:defRPr/>
            </a:pPr>
            <a:r>
              <a:rPr lang="en-US" sz="2000" i="1" dirty="0" smtClean="0">
                <a:solidFill>
                  <a:srgbClr val="FF0000"/>
                </a:solidFill>
                <a:latin typeface="Trebuchet MS" pitchFamily="34" charset="0"/>
                <a:cs typeface="MV Boli" pitchFamily="2" charset="0"/>
              </a:rPr>
              <a:t>      Note: Remember that desks are not appropriate for PEPT registrants.</a:t>
            </a:r>
          </a:p>
          <a:p>
            <a:pPr marL="457200" indent="-457200" algn="just" eaLnBrk="1" fontAlgn="auto" hangingPunct="1">
              <a:lnSpc>
                <a:spcPct val="90000"/>
              </a:lnSpc>
              <a:spcAft>
                <a:spcPts val="0"/>
              </a:spcAft>
              <a:buFont typeface="+mj-lt"/>
              <a:buAutoNum type="arabicPeriod" startAt="2"/>
              <a:defRPr/>
            </a:pPr>
            <a:r>
              <a:rPr lang="en-US" sz="2000" dirty="0" smtClean="0">
                <a:latin typeface="Trebuchet MS" pitchFamily="34" charset="0"/>
                <a:cs typeface="MV Boli" pitchFamily="2" charset="0"/>
              </a:rPr>
              <a:t>During the examination day, the school should be free from other activities;</a:t>
            </a:r>
          </a:p>
          <a:p>
            <a:pPr marL="457200" indent="-457200" algn="just" eaLnBrk="1" fontAlgn="auto" hangingPunct="1">
              <a:lnSpc>
                <a:spcPct val="120000"/>
              </a:lnSpc>
              <a:spcAft>
                <a:spcPts val="0"/>
              </a:spcAft>
              <a:buFont typeface="+mj-lt"/>
              <a:buAutoNum type="arabicPeriod" startAt="2"/>
              <a:defRPr/>
            </a:pPr>
            <a:r>
              <a:rPr lang="en-US" sz="2000" dirty="0" smtClean="0">
                <a:latin typeface="Trebuchet MS" pitchFamily="34" charset="0"/>
                <a:cs typeface="MV Boli" pitchFamily="2" charset="0"/>
              </a:rPr>
              <a:t>assign security officer to ensure that only authorized personnel are allowed to enter the school compound on examination day; and</a:t>
            </a:r>
          </a:p>
          <a:p>
            <a:pPr marL="457200" indent="-457200" algn="just" eaLnBrk="1" fontAlgn="auto" hangingPunct="1">
              <a:lnSpc>
                <a:spcPct val="120000"/>
              </a:lnSpc>
              <a:spcAft>
                <a:spcPts val="0"/>
              </a:spcAft>
              <a:buFont typeface="+mj-lt"/>
              <a:buAutoNum type="arabicPeriod" startAt="2"/>
              <a:defRPr/>
            </a:pPr>
            <a:r>
              <a:rPr lang="en-US" sz="2000" dirty="0" smtClean="0">
                <a:latin typeface="Trebuchet MS" pitchFamily="34" charset="0"/>
                <a:cs typeface="MV Boli" pitchFamily="2" charset="0"/>
              </a:rPr>
              <a:t>assign a janitor to prepare/clean the examination rooms before/after the test. 	</a:t>
            </a:r>
          </a:p>
          <a:p>
            <a:pPr marL="274320" indent="-274320" algn="just" eaLnBrk="1" fontAlgn="auto" hangingPunct="1">
              <a:spcAft>
                <a:spcPts val="0"/>
              </a:spcAft>
              <a:buFont typeface="Wingdings"/>
              <a:buChar char=""/>
              <a:defRPr/>
            </a:pPr>
            <a:endParaRPr lang="fil-PH" sz="2000" dirty="0">
              <a:latin typeface="Trebuchet MS" pitchFamily="34" charset="0"/>
              <a:cs typeface="MV Boli" pitchFamily="2" charset="0"/>
            </a:endParaRPr>
          </a:p>
        </p:txBody>
      </p:sp>
      <p:sp>
        <p:nvSpPr>
          <p:cNvPr id="8" name="Slide Number Placeholder 7"/>
          <p:cNvSpPr>
            <a:spLocks noGrp="1"/>
          </p:cNvSpPr>
          <p:nvPr>
            <p:ph type="sldNum" sz="quarter" idx="12"/>
          </p:nvPr>
        </p:nvSpPr>
        <p:spPr/>
        <p:txBody>
          <a:bodyPr/>
          <a:lstStyle/>
          <a:p>
            <a:pPr>
              <a:defRPr/>
            </a:pPr>
            <a:fld id="{B6F5333D-6228-45AD-A7ED-9F7BEBCA8806}" type="slidenum">
              <a:rPr lang="en-US" altLang="en-US"/>
              <a:pPr>
                <a:defRPr/>
              </a:pPr>
              <a:t>23</a:t>
            </a:fld>
            <a:endParaRPr lang="en-US" altLang="en-US"/>
          </a:p>
        </p:txBody>
      </p:sp>
      <p:pic>
        <p:nvPicPr>
          <p:cNvPr id="22533"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22534"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467600" cy="11430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Functions and Responsibilities of the Testing Personnel</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3" name="Content Placeholder 2"/>
          <p:cNvSpPr>
            <a:spLocks noGrp="1"/>
          </p:cNvSpPr>
          <p:nvPr>
            <p:ph idx="1"/>
          </p:nvPr>
        </p:nvSpPr>
        <p:spPr>
          <a:xfrm>
            <a:off x="457200" y="1676400"/>
            <a:ext cx="8305800" cy="5026025"/>
          </a:xfrm>
        </p:spPr>
        <p:txBody>
          <a:bodyPr rtlCol="0">
            <a:normAutofit/>
          </a:bodyPr>
          <a:lstStyle/>
          <a:p>
            <a:pPr marL="274320" indent="-274320" algn="just" eaLnBrk="1" fontAlgn="auto" hangingPunct="1">
              <a:lnSpc>
                <a:spcPct val="90000"/>
              </a:lnSpc>
              <a:spcAft>
                <a:spcPts val="0"/>
              </a:spcAft>
              <a:buFont typeface="Wingdings"/>
              <a:buNone/>
              <a:defRPr/>
            </a:pPr>
            <a:r>
              <a:rPr lang="en-US" sz="2100" dirty="0" smtClean="0">
                <a:latin typeface="Trebuchet MS" pitchFamily="34" charset="0"/>
                <a:cs typeface="MV Boli" pitchFamily="2" charset="0"/>
              </a:rPr>
              <a:t>The</a:t>
            </a:r>
            <a:r>
              <a:rPr lang="en-US" sz="2100" b="1" dirty="0" smtClean="0">
                <a:latin typeface="Trebuchet MS" pitchFamily="34" charset="0"/>
                <a:cs typeface="MV Boli" pitchFamily="2" charset="0"/>
              </a:rPr>
              <a:t> </a:t>
            </a:r>
            <a:r>
              <a:rPr lang="en-US" sz="2100" b="1" u="sng" dirty="0" smtClean="0">
                <a:latin typeface="Trebuchet MS" pitchFamily="34" charset="0"/>
                <a:cs typeface="MV Boli" pitchFamily="2" charset="0"/>
              </a:rPr>
              <a:t>Chief Examiner</a:t>
            </a:r>
            <a:r>
              <a:rPr lang="en-US" sz="2100" b="1" dirty="0" smtClean="0">
                <a:latin typeface="Trebuchet MS" pitchFamily="34" charset="0"/>
                <a:cs typeface="MV Boli" pitchFamily="2" charset="0"/>
              </a:rPr>
              <a:t> (CE) </a:t>
            </a:r>
            <a:r>
              <a:rPr lang="en-US" sz="2100" dirty="0" smtClean="0">
                <a:latin typeface="Trebuchet MS" pitchFamily="34" charset="0"/>
                <a:cs typeface="MV Boli" pitchFamily="2" charset="0"/>
              </a:rPr>
              <a:t>shall:</a:t>
            </a:r>
          </a:p>
          <a:p>
            <a:pPr marL="274320" indent="-274320" algn="just" eaLnBrk="1" fontAlgn="auto" hangingPunct="1">
              <a:lnSpc>
                <a:spcPct val="90000"/>
              </a:lnSpc>
              <a:spcAft>
                <a:spcPts val="0"/>
              </a:spcAft>
              <a:buFont typeface="Wingdings"/>
              <a:buNone/>
              <a:defRPr/>
            </a:pPr>
            <a:endParaRPr lang="en-US" sz="2100" dirty="0" smtClean="0">
              <a:latin typeface="Trebuchet MS" pitchFamily="34" charset="0"/>
              <a:cs typeface="MV Boli" pitchFamily="2" charset="0"/>
            </a:endParaRPr>
          </a:p>
          <a:p>
            <a:pPr marL="457200" indent="-457200" algn="just" eaLnBrk="1" fontAlgn="auto" hangingPunct="1">
              <a:lnSpc>
                <a:spcPct val="90000"/>
              </a:lnSpc>
              <a:spcAft>
                <a:spcPts val="0"/>
              </a:spcAft>
              <a:buFont typeface="+mj-lt"/>
              <a:buAutoNum type="arabicPeriod"/>
              <a:defRPr/>
            </a:pPr>
            <a:r>
              <a:rPr lang="en-US" sz="2100" dirty="0" smtClean="0">
                <a:latin typeface="Trebuchet MS" pitchFamily="34" charset="0"/>
                <a:cs typeface="MV Boli" pitchFamily="2" charset="0"/>
              </a:rPr>
              <a:t>Coordinate with the school head in the preparation of the examination rooms at least three days before the examination day;</a:t>
            </a:r>
          </a:p>
          <a:p>
            <a:pPr marL="457200" indent="-457200" algn="just" eaLnBrk="1" fontAlgn="auto" hangingPunct="1">
              <a:lnSpc>
                <a:spcPct val="90000"/>
              </a:lnSpc>
              <a:spcAft>
                <a:spcPts val="0"/>
              </a:spcAft>
              <a:buFont typeface="+mj-lt"/>
              <a:buAutoNum type="arabicPeriod"/>
              <a:defRPr/>
            </a:pPr>
            <a:r>
              <a:rPr lang="en-US" sz="2100" dirty="0" smtClean="0">
                <a:latin typeface="Trebuchet MS" pitchFamily="34" charset="0"/>
                <a:cs typeface="MV Boli" pitchFamily="2" charset="0"/>
              </a:rPr>
              <a:t>Supervise the posting of PEPT Form A;</a:t>
            </a:r>
          </a:p>
          <a:p>
            <a:pPr marL="457200" indent="-457200" algn="just" eaLnBrk="1" fontAlgn="auto" hangingPunct="1">
              <a:lnSpc>
                <a:spcPct val="90000"/>
              </a:lnSpc>
              <a:spcAft>
                <a:spcPts val="0"/>
              </a:spcAft>
              <a:buFont typeface="+mj-lt"/>
              <a:buAutoNum type="arabicPeriod"/>
              <a:defRPr/>
            </a:pPr>
            <a:r>
              <a:rPr lang="en-US" sz="2100" dirty="0" smtClean="0">
                <a:latin typeface="Trebuchet MS" pitchFamily="34" charset="0"/>
                <a:cs typeface="MV Boli" pitchFamily="2" charset="0"/>
              </a:rPr>
              <a:t>Receive the test materials from the DTC and distribute the same to the Room Examiners not later than 7:00 AM on examination day;</a:t>
            </a:r>
          </a:p>
          <a:p>
            <a:pPr marL="457200" indent="-457200" algn="just" eaLnBrk="1" fontAlgn="auto" hangingPunct="1">
              <a:lnSpc>
                <a:spcPct val="90000"/>
              </a:lnSpc>
              <a:spcAft>
                <a:spcPts val="0"/>
              </a:spcAft>
              <a:buFont typeface="+mj-lt"/>
              <a:buAutoNum type="arabicPeriod"/>
              <a:defRPr/>
            </a:pPr>
            <a:r>
              <a:rPr lang="en-US" sz="2100" dirty="0" smtClean="0">
                <a:latin typeface="Trebuchet MS" pitchFamily="34" charset="0"/>
                <a:cs typeface="MV Boli" pitchFamily="2" charset="0"/>
              </a:rPr>
              <a:t>Safeguard the confidentiality of the TMs by supervising closely the administration of the test;</a:t>
            </a:r>
          </a:p>
          <a:p>
            <a:pPr marL="457200" indent="-457200" algn="just" eaLnBrk="1" fontAlgn="auto" hangingPunct="1">
              <a:lnSpc>
                <a:spcPct val="90000"/>
              </a:lnSpc>
              <a:spcAft>
                <a:spcPts val="0"/>
              </a:spcAft>
              <a:buFont typeface="+mj-lt"/>
              <a:buAutoNum type="arabicPeriod"/>
              <a:defRPr/>
            </a:pPr>
            <a:r>
              <a:rPr lang="en-US" sz="2100" dirty="0" smtClean="0">
                <a:latin typeface="Trebuchet MS" pitchFamily="34" charset="0"/>
                <a:cs typeface="MV Boli" pitchFamily="2" charset="0"/>
              </a:rPr>
              <a:t>Check the report of the examiners and consolidate the same; and</a:t>
            </a:r>
          </a:p>
          <a:p>
            <a:pPr marL="457200" indent="-457200" algn="just" eaLnBrk="1" fontAlgn="auto" hangingPunct="1">
              <a:lnSpc>
                <a:spcPct val="90000"/>
              </a:lnSpc>
              <a:spcAft>
                <a:spcPts val="0"/>
              </a:spcAft>
              <a:buFont typeface="+mj-lt"/>
              <a:buAutoNum type="arabicPeriod"/>
              <a:defRPr/>
            </a:pPr>
            <a:r>
              <a:rPr lang="en-US" sz="2100" dirty="0" smtClean="0">
                <a:latin typeface="Trebuchet MS" pitchFamily="34" charset="0"/>
                <a:cs typeface="MV Boli" pitchFamily="2" charset="0"/>
              </a:rPr>
              <a:t>Prepare the Narrative Report (Form 4) and accomplish the form required after the test.	</a:t>
            </a:r>
          </a:p>
          <a:p>
            <a:pPr marL="274320" indent="-274320" algn="just" eaLnBrk="1" fontAlgn="auto" hangingPunct="1">
              <a:spcAft>
                <a:spcPts val="0"/>
              </a:spcAft>
              <a:buFont typeface="Wingdings"/>
              <a:buChar char=""/>
              <a:defRPr/>
            </a:pPr>
            <a:endParaRPr lang="fil-PH" sz="2100" dirty="0">
              <a:latin typeface="Trebuchet MS" pitchFamily="34" charset="0"/>
              <a:cs typeface="MV Boli" pitchFamily="2" charset="0"/>
            </a:endParaRPr>
          </a:p>
        </p:txBody>
      </p:sp>
      <p:sp>
        <p:nvSpPr>
          <p:cNvPr id="8" name="Slide Number Placeholder 7"/>
          <p:cNvSpPr>
            <a:spLocks noGrp="1"/>
          </p:cNvSpPr>
          <p:nvPr>
            <p:ph type="sldNum" sz="quarter" idx="12"/>
          </p:nvPr>
        </p:nvSpPr>
        <p:spPr/>
        <p:txBody>
          <a:bodyPr/>
          <a:lstStyle/>
          <a:p>
            <a:pPr>
              <a:defRPr/>
            </a:pPr>
            <a:fld id="{C4004E39-4F50-43D8-BEB6-54E45AAF26E2}" type="slidenum">
              <a:rPr lang="en-US" altLang="en-US"/>
              <a:pPr>
                <a:defRPr/>
              </a:pPr>
              <a:t>24</a:t>
            </a:fld>
            <a:endParaRPr lang="en-US" altLang="en-US"/>
          </a:p>
        </p:txBody>
      </p:sp>
      <p:pic>
        <p:nvPicPr>
          <p:cNvPr id="23557"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23558"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467600" cy="11430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Functions and Responsibilities of the Testing Personnel</a:t>
            </a:r>
            <a:endParaRPr lang="fil-PH" sz="3200" b="1" dirty="0">
              <a:solidFill>
                <a:schemeClr val="accent1">
                  <a:lumMod val="75000"/>
                </a:schemeClr>
              </a:solidFill>
              <a:latin typeface="Segoe Print" pitchFamily="2" charset="0"/>
              <a:ea typeface="Komika Axis *" pitchFamily="2" charset="0"/>
              <a:cs typeface="Komika Axis *" pitchFamily="2" charset="0"/>
            </a:endParaRPr>
          </a:p>
        </p:txBody>
      </p:sp>
      <p:sp>
        <p:nvSpPr>
          <p:cNvPr id="3" name="Content Placeholder 2"/>
          <p:cNvSpPr>
            <a:spLocks noGrp="1"/>
          </p:cNvSpPr>
          <p:nvPr>
            <p:ph idx="1"/>
          </p:nvPr>
        </p:nvSpPr>
        <p:spPr>
          <a:xfrm>
            <a:off x="457200" y="2133600"/>
            <a:ext cx="8153400" cy="4492625"/>
          </a:xfrm>
        </p:spPr>
        <p:txBody>
          <a:bodyPr rtlCol="0">
            <a:normAutofit/>
          </a:bodyPr>
          <a:lstStyle/>
          <a:p>
            <a:pPr marL="609600" indent="-609600" algn="just" eaLnBrk="1" fontAlgn="auto" hangingPunct="1">
              <a:lnSpc>
                <a:spcPct val="80000"/>
              </a:lnSpc>
              <a:spcAft>
                <a:spcPts val="0"/>
              </a:spcAft>
              <a:buFont typeface="Wingdings"/>
              <a:buNone/>
              <a:defRPr/>
            </a:pPr>
            <a:r>
              <a:rPr lang="en-US" sz="2600" dirty="0" smtClean="0">
                <a:latin typeface="Trebuchet MS" pitchFamily="34" charset="0"/>
                <a:cs typeface="MV Boli" pitchFamily="2" charset="0"/>
              </a:rPr>
              <a:t>The </a:t>
            </a:r>
            <a:r>
              <a:rPr lang="en-US" sz="2600" b="1" u="sng" dirty="0" smtClean="0">
                <a:latin typeface="Trebuchet MS" pitchFamily="34" charset="0"/>
                <a:cs typeface="MV Boli" pitchFamily="2" charset="0"/>
              </a:rPr>
              <a:t>Room Supervisor</a:t>
            </a:r>
            <a:r>
              <a:rPr lang="en-US" sz="2600" dirty="0" smtClean="0">
                <a:latin typeface="Trebuchet MS" pitchFamily="34" charset="0"/>
                <a:cs typeface="MV Boli" pitchFamily="2" charset="0"/>
              </a:rPr>
              <a:t> (RS) shall:</a:t>
            </a:r>
          </a:p>
          <a:p>
            <a:pPr marL="609600" indent="-609600" algn="just" eaLnBrk="1" fontAlgn="auto" hangingPunct="1">
              <a:lnSpc>
                <a:spcPct val="80000"/>
              </a:lnSpc>
              <a:spcAft>
                <a:spcPts val="0"/>
              </a:spcAft>
              <a:buFont typeface="Wingdings"/>
              <a:buNone/>
              <a:defRPr/>
            </a:pPr>
            <a:endParaRPr lang="en-US" sz="2600" dirty="0" smtClean="0">
              <a:latin typeface="Trebuchet MS" pitchFamily="34" charset="0"/>
              <a:cs typeface="MV Boli" pitchFamily="2" charset="0"/>
            </a:endParaRPr>
          </a:p>
          <a:p>
            <a:pPr marL="609600" indent="-609600" algn="just" eaLnBrk="1" fontAlgn="auto" hangingPunct="1">
              <a:lnSpc>
                <a:spcPct val="80000"/>
              </a:lnSpc>
              <a:spcAft>
                <a:spcPts val="0"/>
              </a:spcAft>
              <a:buFont typeface="Wingdings" pitchFamily="2" charset="2"/>
              <a:buAutoNum type="arabicPeriod"/>
              <a:defRPr/>
            </a:pPr>
            <a:r>
              <a:rPr lang="en-US" sz="2600" dirty="0" smtClean="0">
                <a:latin typeface="Trebuchet MS" pitchFamily="34" charset="0"/>
                <a:cs typeface="MV Boli" pitchFamily="2" charset="0"/>
              </a:rPr>
              <a:t>Monitor the conduct of the test administration in 10 testing rooms in a testing center;</a:t>
            </a:r>
          </a:p>
          <a:p>
            <a:pPr marL="609600" indent="-609600" algn="just" eaLnBrk="1" fontAlgn="auto" hangingPunct="1">
              <a:lnSpc>
                <a:spcPct val="80000"/>
              </a:lnSpc>
              <a:spcAft>
                <a:spcPts val="0"/>
              </a:spcAft>
              <a:buFont typeface="Wingdings" pitchFamily="2" charset="2"/>
              <a:buAutoNum type="arabicPeriod"/>
              <a:defRPr/>
            </a:pPr>
            <a:endParaRPr lang="en-US" sz="2600" dirty="0" smtClean="0">
              <a:latin typeface="Trebuchet MS" pitchFamily="34" charset="0"/>
              <a:cs typeface="MV Boli" pitchFamily="2" charset="0"/>
            </a:endParaRPr>
          </a:p>
          <a:p>
            <a:pPr marL="609600" indent="-609600" algn="just" eaLnBrk="1" fontAlgn="auto" hangingPunct="1">
              <a:lnSpc>
                <a:spcPct val="80000"/>
              </a:lnSpc>
              <a:spcAft>
                <a:spcPts val="0"/>
              </a:spcAft>
              <a:buFont typeface="Wingdings" pitchFamily="2" charset="2"/>
              <a:buAutoNum type="arabicPeriod"/>
              <a:defRPr/>
            </a:pPr>
            <a:r>
              <a:rPr lang="en-US" sz="2600" dirty="0" smtClean="0">
                <a:latin typeface="Trebuchet MS" pitchFamily="34" charset="0"/>
                <a:cs typeface="MV Boli" pitchFamily="2" charset="0"/>
              </a:rPr>
              <a:t>Check if the room examiners adhere to the instructions in the Examiner’s Handbook; and</a:t>
            </a:r>
          </a:p>
          <a:p>
            <a:pPr marL="609600" indent="-609600" algn="just" eaLnBrk="1" fontAlgn="auto" hangingPunct="1">
              <a:lnSpc>
                <a:spcPct val="80000"/>
              </a:lnSpc>
              <a:spcAft>
                <a:spcPts val="0"/>
              </a:spcAft>
              <a:buFont typeface="Wingdings" pitchFamily="2" charset="2"/>
              <a:buAutoNum type="arabicPeriod"/>
              <a:defRPr/>
            </a:pPr>
            <a:endParaRPr lang="en-US" sz="2600" dirty="0" smtClean="0">
              <a:latin typeface="Trebuchet MS" pitchFamily="34" charset="0"/>
              <a:cs typeface="MV Boli" pitchFamily="2" charset="0"/>
            </a:endParaRPr>
          </a:p>
          <a:p>
            <a:pPr marL="609600" indent="-609600" algn="just" eaLnBrk="1" fontAlgn="auto" hangingPunct="1">
              <a:lnSpc>
                <a:spcPct val="80000"/>
              </a:lnSpc>
              <a:spcAft>
                <a:spcPts val="0"/>
              </a:spcAft>
              <a:buFont typeface="Wingdings" pitchFamily="2" charset="2"/>
              <a:buAutoNum type="arabicPeriod"/>
              <a:defRPr/>
            </a:pPr>
            <a:r>
              <a:rPr lang="en-US" sz="2600" dirty="0" smtClean="0">
                <a:latin typeface="Trebuchet MS" pitchFamily="34" charset="0"/>
                <a:cs typeface="MV Boli" pitchFamily="2" charset="0"/>
              </a:rPr>
              <a:t>Assist the CE in counting the TBs per pack and in accounting the number of ETREs.</a:t>
            </a:r>
          </a:p>
          <a:p>
            <a:pPr marL="274320" indent="-274320" algn="just" eaLnBrk="1" fontAlgn="auto" hangingPunct="1">
              <a:spcAft>
                <a:spcPts val="0"/>
              </a:spcAft>
              <a:buFont typeface="Wingdings"/>
              <a:buChar char=""/>
              <a:defRPr/>
            </a:pPr>
            <a:endParaRPr lang="fil-PH" sz="2600" dirty="0">
              <a:latin typeface="Trebuchet MS" pitchFamily="34" charset="0"/>
              <a:cs typeface="MV Boli" pitchFamily="2" charset="0"/>
            </a:endParaRPr>
          </a:p>
        </p:txBody>
      </p:sp>
      <p:sp>
        <p:nvSpPr>
          <p:cNvPr id="8" name="Slide Number Placeholder 7"/>
          <p:cNvSpPr>
            <a:spLocks noGrp="1"/>
          </p:cNvSpPr>
          <p:nvPr>
            <p:ph type="sldNum" sz="quarter" idx="12"/>
          </p:nvPr>
        </p:nvSpPr>
        <p:spPr/>
        <p:txBody>
          <a:bodyPr/>
          <a:lstStyle/>
          <a:p>
            <a:pPr>
              <a:defRPr/>
            </a:pPr>
            <a:fld id="{20DC9120-F94E-45A9-9C92-A3576CAEA398}" type="slidenum">
              <a:rPr lang="en-US" altLang="en-US"/>
              <a:pPr>
                <a:defRPr/>
              </a:pPr>
              <a:t>25</a:t>
            </a:fld>
            <a:endParaRPr lang="en-US" altLang="en-US"/>
          </a:p>
        </p:txBody>
      </p:sp>
      <p:pic>
        <p:nvPicPr>
          <p:cNvPr id="24581"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24582"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467600" cy="11430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Functions and Responsibilities of the Testing Personnel</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3" name="Content Placeholder 2"/>
          <p:cNvSpPr>
            <a:spLocks noGrp="1"/>
          </p:cNvSpPr>
          <p:nvPr>
            <p:ph idx="1"/>
          </p:nvPr>
        </p:nvSpPr>
        <p:spPr>
          <a:xfrm>
            <a:off x="457200" y="1524000"/>
            <a:ext cx="8229600" cy="5026025"/>
          </a:xfrm>
        </p:spPr>
        <p:txBody>
          <a:bodyPr rtlCol="0">
            <a:noAutofit/>
          </a:bodyPr>
          <a:lstStyle/>
          <a:p>
            <a:pPr marL="609600" indent="-609600" algn="just" eaLnBrk="1" fontAlgn="auto" hangingPunct="1">
              <a:lnSpc>
                <a:spcPct val="80000"/>
              </a:lnSpc>
              <a:spcAft>
                <a:spcPts val="0"/>
              </a:spcAft>
              <a:buFont typeface="Wingdings"/>
              <a:buNone/>
              <a:defRPr/>
            </a:pPr>
            <a:r>
              <a:rPr lang="en-US" sz="2100" dirty="0" smtClean="0">
                <a:latin typeface="Trebuchet MS" pitchFamily="34" charset="0"/>
                <a:cs typeface="MV Boli" pitchFamily="2" charset="0"/>
              </a:rPr>
              <a:t>The </a:t>
            </a:r>
            <a:r>
              <a:rPr lang="en-US" sz="2100" b="1" u="sng" dirty="0" smtClean="0">
                <a:latin typeface="Trebuchet MS" pitchFamily="34" charset="0"/>
                <a:cs typeface="MV Boli" pitchFamily="2" charset="0"/>
              </a:rPr>
              <a:t>Room Examiner</a:t>
            </a:r>
            <a:r>
              <a:rPr lang="en-US" sz="2100" dirty="0" smtClean="0">
                <a:latin typeface="Trebuchet MS" pitchFamily="34" charset="0"/>
                <a:cs typeface="MV Boli" pitchFamily="2" charset="0"/>
              </a:rPr>
              <a:t> (RE) shall:</a:t>
            </a:r>
          </a:p>
          <a:p>
            <a:pPr marL="609600" indent="-609600" algn="just" eaLnBrk="1" fontAlgn="auto" hangingPunct="1">
              <a:lnSpc>
                <a:spcPct val="80000"/>
              </a:lnSpc>
              <a:spcAft>
                <a:spcPts val="0"/>
              </a:spcAft>
              <a:buFont typeface="Wingdings"/>
              <a:buNone/>
              <a:defRPr/>
            </a:pPr>
            <a:endParaRPr lang="en-US" sz="2100" dirty="0" smtClean="0">
              <a:latin typeface="Trebuchet MS" pitchFamily="34" charset="0"/>
              <a:cs typeface="MV Boli" pitchFamily="2" charset="0"/>
            </a:endParaRPr>
          </a:p>
          <a:p>
            <a:pPr marL="609600" indent="-609600" algn="just" eaLnBrk="1" fontAlgn="auto" hangingPunct="1">
              <a:spcAft>
                <a:spcPts val="0"/>
              </a:spcAft>
              <a:buFont typeface="+mj-lt"/>
              <a:buAutoNum type="arabicPeriod"/>
              <a:defRPr/>
            </a:pPr>
            <a:r>
              <a:rPr lang="en-US" sz="2100" dirty="0" smtClean="0">
                <a:latin typeface="Trebuchet MS" pitchFamily="34" charset="0"/>
                <a:cs typeface="MV Boli" pitchFamily="2" charset="0"/>
              </a:rPr>
              <a:t>be in his/her assigned examination  center to receive the TMs from the CE not later than 7:00 AM on examination day;</a:t>
            </a:r>
          </a:p>
          <a:p>
            <a:pPr marL="609600" indent="-609600" algn="just" eaLnBrk="1" fontAlgn="auto" hangingPunct="1">
              <a:spcAft>
                <a:spcPts val="0"/>
              </a:spcAft>
              <a:buFont typeface="+mj-lt"/>
              <a:buAutoNum type="arabicPeriod"/>
              <a:defRPr/>
            </a:pPr>
            <a:r>
              <a:rPr lang="en-US" sz="2100" dirty="0" smtClean="0">
                <a:latin typeface="Trebuchet MS" pitchFamily="34" charset="0"/>
                <a:cs typeface="MV Boli" pitchFamily="2" charset="0"/>
              </a:rPr>
              <a:t>check the number of test materials he/she receives before proceeding to his/her assigned room;</a:t>
            </a:r>
          </a:p>
          <a:p>
            <a:pPr marL="609600" indent="-609600" algn="just" eaLnBrk="1" fontAlgn="auto" hangingPunct="1">
              <a:spcAft>
                <a:spcPts val="0"/>
              </a:spcAft>
              <a:buFont typeface="+mj-lt"/>
              <a:buAutoNum type="arabicPeriod"/>
              <a:defRPr/>
            </a:pPr>
            <a:r>
              <a:rPr lang="en-US" sz="2100" dirty="0" smtClean="0">
                <a:latin typeface="Trebuchet MS" pitchFamily="34" charset="0"/>
                <a:cs typeface="MV Boli" pitchFamily="2" charset="0"/>
              </a:rPr>
              <a:t>ascertain the identity of the individual examinees based on the Form A and the picture attached in the admission slip/registration form before letting them enter the room; </a:t>
            </a:r>
          </a:p>
          <a:p>
            <a:pPr marL="609600" indent="-609600" algn="just" eaLnBrk="1" fontAlgn="auto" hangingPunct="1">
              <a:spcAft>
                <a:spcPts val="0"/>
              </a:spcAft>
              <a:buFont typeface="+mj-lt"/>
              <a:buAutoNum type="arabicPeriod"/>
              <a:defRPr/>
            </a:pPr>
            <a:r>
              <a:rPr lang="en-US" sz="2100" dirty="0" smtClean="0">
                <a:latin typeface="Trebuchet MS" pitchFamily="34" charset="0"/>
                <a:cs typeface="MV Boli" pitchFamily="2" charset="0"/>
              </a:rPr>
              <a:t>adhere to the guidelines of the Examiner’s Handbook;</a:t>
            </a:r>
          </a:p>
          <a:p>
            <a:pPr marL="609600" indent="-609600" algn="just" eaLnBrk="1" fontAlgn="auto" hangingPunct="1">
              <a:spcAft>
                <a:spcPts val="0"/>
              </a:spcAft>
              <a:buFont typeface="+mj-lt"/>
              <a:buAutoNum type="arabicPeriod"/>
              <a:defRPr/>
            </a:pPr>
            <a:r>
              <a:rPr lang="en-US" sz="2100" dirty="0" smtClean="0">
                <a:latin typeface="Trebuchet MS" pitchFamily="34" charset="0"/>
                <a:cs typeface="MV Boli" pitchFamily="2" charset="0"/>
              </a:rPr>
              <a:t>give the preliminary instruction before distributing the TMs; and</a:t>
            </a:r>
          </a:p>
          <a:p>
            <a:pPr marL="609600" indent="-609600" algn="just" eaLnBrk="1" fontAlgn="auto" hangingPunct="1">
              <a:spcAft>
                <a:spcPts val="0"/>
              </a:spcAft>
              <a:buFont typeface="+mj-lt"/>
              <a:buAutoNum type="arabicPeriod"/>
              <a:defRPr/>
            </a:pPr>
            <a:r>
              <a:rPr lang="en-US" sz="2100" dirty="0" smtClean="0">
                <a:latin typeface="Trebuchet MS" pitchFamily="34" charset="0"/>
                <a:cs typeface="MV Boli" pitchFamily="2" charset="0"/>
              </a:rPr>
              <a:t>distribute the TMs to individual examinees based on the Form A and the picture attached in the admission/registration slip;</a:t>
            </a:r>
          </a:p>
          <a:p>
            <a:pPr marL="274320" indent="-274320" algn="just" eaLnBrk="1" fontAlgn="auto" hangingPunct="1">
              <a:spcAft>
                <a:spcPts val="0"/>
              </a:spcAft>
              <a:buFont typeface="Courier New" pitchFamily="49" charset="0"/>
              <a:buChar char="o"/>
              <a:defRPr/>
            </a:pPr>
            <a:endParaRPr lang="fil-PH" sz="2100" dirty="0">
              <a:latin typeface="Trebuchet MS" pitchFamily="34" charset="0"/>
              <a:cs typeface="MV Boli" pitchFamily="2" charset="0"/>
            </a:endParaRPr>
          </a:p>
        </p:txBody>
      </p:sp>
      <p:sp>
        <p:nvSpPr>
          <p:cNvPr id="8" name="Slide Number Placeholder 7"/>
          <p:cNvSpPr>
            <a:spLocks noGrp="1"/>
          </p:cNvSpPr>
          <p:nvPr>
            <p:ph type="sldNum" sz="quarter" idx="12"/>
          </p:nvPr>
        </p:nvSpPr>
        <p:spPr/>
        <p:txBody>
          <a:bodyPr/>
          <a:lstStyle/>
          <a:p>
            <a:pPr>
              <a:defRPr/>
            </a:pPr>
            <a:fld id="{DDAC12DC-5D73-4E2E-8DF0-A90C22312D64}" type="slidenum">
              <a:rPr lang="en-US" altLang="en-US"/>
              <a:pPr>
                <a:defRPr/>
              </a:pPr>
              <a:t>26</a:t>
            </a:fld>
            <a:endParaRPr lang="en-US" altLang="en-US"/>
          </a:p>
        </p:txBody>
      </p:sp>
      <p:pic>
        <p:nvPicPr>
          <p:cNvPr id="25605"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25606"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239000" cy="533400"/>
          </a:xfrm>
        </p:spPr>
        <p:txBody>
          <a:bodyPr rtlCol="0">
            <a:normAutofit/>
          </a:bodyPr>
          <a:lstStyle/>
          <a:p>
            <a:pPr eaLnBrk="1" fontAlgn="auto" hangingPunct="1">
              <a:spcAft>
                <a:spcPts val="0"/>
              </a:spcAft>
              <a:defRPr/>
            </a:pPr>
            <a:r>
              <a:rPr lang="en-US" sz="2000" b="1" dirty="0" smtClean="0">
                <a:solidFill>
                  <a:schemeClr val="accent1">
                    <a:lumMod val="75000"/>
                  </a:schemeClr>
                </a:solidFill>
                <a:latin typeface="Segoe Print" pitchFamily="2" charset="0"/>
                <a:ea typeface="Komika Axis *" pitchFamily="2" charset="0"/>
                <a:cs typeface="Komika Axis *" pitchFamily="2" charset="0"/>
              </a:rPr>
              <a:t>Functions and Responsibilities of the Testing Personnel </a:t>
            </a:r>
            <a:endParaRPr lang="fil-PH" sz="2000" b="1" dirty="0">
              <a:solidFill>
                <a:schemeClr val="accent1">
                  <a:lumMod val="75000"/>
                </a:schemeClr>
              </a:solidFill>
              <a:latin typeface="Segoe Print" pitchFamily="2" charset="0"/>
              <a:ea typeface="Komika Axis *" pitchFamily="2" charset="0"/>
              <a:cs typeface="Komika Axis *" pitchFamily="2" charset="0"/>
            </a:endParaRPr>
          </a:p>
        </p:txBody>
      </p:sp>
      <p:sp>
        <p:nvSpPr>
          <p:cNvPr id="26627" name="Content Placeholder 2"/>
          <p:cNvSpPr>
            <a:spLocks noGrp="1"/>
          </p:cNvSpPr>
          <p:nvPr>
            <p:ph idx="1"/>
          </p:nvPr>
        </p:nvSpPr>
        <p:spPr>
          <a:xfrm>
            <a:off x="228600" y="1143000"/>
            <a:ext cx="8610600" cy="5562600"/>
          </a:xfrm>
        </p:spPr>
        <p:txBody>
          <a:bodyPr/>
          <a:lstStyle/>
          <a:p>
            <a:pPr marL="609600" indent="-609600" eaLnBrk="1" hangingPunct="1">
              <a:lnSpc>
                <a:spcPct val="80000"/>
              </a:lnSpc>
              <a:buFont typeface="Wingdings" pitchFamily="2" charset="2"/>
              <a:buNone/>
            </a:pPr>
            <a:r>
              <a:rPr lang="en-US" sz="2400" i="1" dirty="0" smtClean="0">
                <a:latin typeface="Trebuchet MS" pitchFamily="34" charset="0"/>
                <a:ea typeface="MV Boli" pitchFamily="2"/>
                <a:cs typeface="MV Boli" pitchFamily="2"/>
              </a:rPr>
              <a:t>(</a:t>
            </a:r>
            <a:r>
              <a:rPr lang="en-US" sz="2400" b="1" i="1" dirty="0" smtClean="0">
                <a:latin typeface="Trebuchet MS" pitchFamily="34" charset="0"/>
                <a:ea typeface="MV Boli" pitchFamily="2"/>
                <a:cs typeface="MV Boli" pitchFamily="2"/>
              </a:rPr>
              <a:t>Room Examiner</a:t>
            </a:r>
            <a:r>
              <a:rPr lang="en-US" sz="2400" i="1" dirty="0" smtClean="0">
                <a:latin typeface="Trebuchet MS" pitchFamily="34" charset="0"/>
                <a:ea typeface="MV Boli" pitchFamily="2"/>
                <a:cs typeface="MV Boli" pitchFamily="2"/>
              </a:rPr>
              <a:t>)</a:t>
            </a:r>
          </a:p>
          <a:p>
            <a:pPr marL="609600" indent="-609600" eaLnBrk="1" hangingPunct="1">
              <a:lnSpc>
                <a:spcPct val="80000"/>
              </a:lnSpc>
              <a:buFont typeface="Wingdings" pitchFamily="2" charset="2"/>
              <a:buNone/>
            </a:pPr>
            <a:endParaRPr lang="en-US" sz="2400" dirty="0" smtClean="0">
              <a:latin typeface="Trebuchet MS" pitchFamily="34" charset="0"/>
              <a:ea typeface="MV Boli" pitchFamily="2"/>
              <a:cs typeface="MV Boli" pitchFamily="2"/>
            </a:endParaRPr>
          </a:p>
          <a:p>
            <a:pPr marL="609600" indent="-609600" algn="just" eaLnBrk="1" hangingPunct="1">
              <a:buFont typeface="Calibri" pitchFamily="34" charset="0"/>
              <a:buAutoNum type="arabicPeriod" startAt="7"/>
            </a:pPr>
            <a:r>
              <a:rPr lang="en-US" sz="2400" dirty="0" smtClean="0">
                <a:latin typeface="Trebuchet MS" pitchFamily="34" charset="0"/>
                <a:ea typeface="MV Boli" pitchFamily="2"/>
                <a:cs typeface="MV Boli" pitchFamily="2"/>
              </a:rPr>
              <a:t>distribute the TMs individually to each examinee and administer the test strictly in accordance with the Examiner’s Handbook; </a:t>
            </a:r>
          </a:p>
          <a:p>
            <a:pPr marL="609600" indent="-609600" algn="just" eaLnBrk="1" hangingPunct="1">
              <a:buFont typeface="Calibri" pitchFamily="34" charset="0"/>
              <a:buAutoNum type="arabicPeriod" startAt="7"/>
            </a:pPr>
            <a:r>
              <a:rPr lang="en-US" sz="2400" dirty="0" smtClean="0">
                <a:latin typeface="Trebuchet MS" pitchFamily="34" charset="0"/>
                <a:ea typeface="MV Boli" pitchFamily="2"/>
                <a:cs typeface="MV Boli" pitchFamily="2"/>
              </a:rPr>
              <a:t>go around the room while the test is in progress to find out (</a:t>
            </a:r>
            <a:r>
              <a:rPr lang="en-US" sz="2400" dirty="0" err="1" smtClean="0">
                <a:latin typeface="Trebuchet MS" pitchFamily="34" charset="0"/>
                <a:ea typeface="MV Boli" pitchFamily="2"/>
                <a:cs typeface="MV Boli" pitchFamily="2"/>
              </a:rPr>
              <a:t>i</a:t>
            </a:r>
            <a:r>
              <a:rPr lang="en-US" sz="2400" dirty="0" smtClean="0">
                <a:latin typeface="Trebuchet MS" pitchFamily="34" charset="0"/>
                <a:ea typeface="MV Boli" pitchFamily="2"/>
                <a:cs typeface="MV Boli" pitchFamily="2"/>
              </a:rPr>
              <a:t>) if the examinees are following directions correctly, (ii) that no paraphernalia like calculator, cell phone, etc. are used, and (iii) proper item placement and proper shading of Name Grid is done;</a:t>
            </a:r>
          </a:p>
          <a:p>
            <a:pPr marL="609600" indent="-609600" algn="just" eaLnBrk="1" hangingPunct="1">
              <a:buFont typeface="Calibri" pitchFamily="34" charset="0"/>
              <a:buAutoNum type="arabicPeriod" startAt="7"/>
            </a:pPr>
            <a:r>
              <a:rPr lang="en-US" sz="2400" b="1" u="sng" dirty="0" smtClean="0">
                <a:latin typeface="Trebuchet MS" pitchFamily="34" charset="0"/>
                <a:ea typeface="MV Boli" pitchFamily="2"/>
                <a:cs typeface="MV Boli" pitchFamily="2"/>
              </a:rPr>
              <a:t>Each RE is not allowed to read the test items in the TB</a:t>
            </a:r>
            <a:r>
              <a:rPr lang="en-US" sz="2400" dirty="0" smtClean="0">
                <a:solidFill>
                  <a:srgbClr val="FF0000"/>
                </a:solidFill>
                <a:latin typeface="Trebuchet MS" pitchFamily="34" charset="0"/>
                <a:ea typeface="MV Boli" pitchFamily="2"/>
                <a:cs typeface="MV Boli" pitchFamily="2"/>
              </a:rPr>
              <a:t>.  There is a corresponding sanction to this violation as stipulated in </a:t>
            </a:r>
            <a:r>
              <a:rPr lang="en-US" sz="2400" dirty="0" err="1" smtClean="0">
                <a:solidFill>
                  <a:srgbClr val="FF0000"/>
                </a:solidFill>
                <a:latin typeface="Trebuchet MS" pitchFamily="34" charset="0"/>
                <a:ea typeface="MV Boli" pitchFamily="2"/>
                <a:cs typeface="MV Boli" pitchFamily="2"/>
              </a:rPr>
              <a:t>DepED</a:t>
            </a:r>
            <a:r>
              <a:rPr lang="en-US" sz="2400" dirty="0" smtClean="0">
                <a:solidFill>
                  <a:srgbClr val="FF0000"/>
                </a:solidFill>
                <a:latin typeface="Trebuchet MS" pitchFamily="34" charset="0"/>
                <a:ea typeface="MV Boli" pitchFamily="2"/>
                <a:cs typeface="MV Boli" pitchFamily="2"/>
              </a:rPr>
              <a:t>  Order No. </a:t>
            </a:r>
            <a:r>
              <a:rPr lang="en-US" sz="2400" dirty="0" smtClean="0">
                <a:solidFill>
                  <a:srgbClr val="FF0000"/>
                </a:solidFill>
                <a:latin typeface="Trebuchet MS" pitchFamily="34" charset="0"/>
                <a:ea typeface="MV Boli" pitchFamily="2"/>
                <a:cs typeface="MV Boli" pitchFamily="2"/>
              </a:rPr>
              <a:t>55</a:t>
            </a:r>
            <a:r>
              <a:rPr lang="en-US" sz="2400" dirty="0" smtClean="0">
                <a:solidFill>
                  <a:srgbClr val="FF0000"/>
                </a:solidFill>
                <a:latin typeface="Trebuchet MS" pitchFamily="34" charset="0"/>
                <a:ea typeface="MV Boli" pitchFamily="2"/>
                <a:cs typeface="MV Boli" pitchFamily="2"/>
              </a:rPr>
              <a:t>, Section 13 s. 2016;</a:t>
            </a:r>
          </a:p>
          <a:p>
            <a:pPr marL="609600" indent="-609600" algn="just" eaLnBrk="1" hangingPunct="1">
              <a:buFont typeface="Calibri" pitchFamily="34" charset="0"/>
              <a:buAutoNum type="arabicPeriod" startAt="7"/>
            </a:pPr>
            <a:r>
              <a:rPr lang="en-US" sz="2400" dirty="0" smtClean="0">
                <a:latin typeface="Trebuchet MS" pitchFamily="34" charset="0"/>
                <a:ea typeface="MV Boli" pitchFamily="2"/>
                <a:cs typeface="MV Boli" pitchFamily="2"/>
              </a:rPr>
              <a:t>keep custody of the unused TBs;</a:t>
            </a:r>
          </a:p>
        </p:txBody>
      </p:sp>
      <p:sp>
        <p:nvSpPr>
          <p:cNvPr id="8" name="Slide Number Placeholder 7"/>
          <p:cNvSpPr>
            <a:spLocks noGrp="1"/>
          </p:cNvSpPr>
          <p:nvPr>
            <p:ph type="sldNum" sz="quarter" idx="12"/>
          </p:nvPr>
        </p:nvSpPr>
        <p:spPr/>
        <p:txBody>
          <a:bodyPr/>
          <a:lstStyle/>
          <a:p>
            <a:pPr>
              <a:defRPr/>
            </a:pPr>
            <a:fld id="{96EE94F0-E61E-4ACB-BE32-C961221E1938}" type="slidenum">
              <a:rPr lang="en-US" altLang="en-US"/>
              <a:pPr>
                <a:defRPr/>
              </a:pPr>
              <a:t>27</a:t>
            </a:fld>
            <a:endParaRPr lang="en-US" altLang="en-US" dirty="0"/>
          </a:p>
        </p:txBody>
      </p:sp>
      <p:pic>
        <p:nvPicPr>
          <p:cNvPr id="26629"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26630"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239000" cy="533400"/>
          </a:xfrm>
        </p:spPr>
        <p:txBody>
          <a:bodyPr rtlCol="0">
            <a:normAutofit/>
          </a:bodyPr>
          <a:lstStyle/>
          <a:p>
            <a:pPr eaLnBrk="1" fontAlgn="auto" hangingPunct="1">
              <a:spcAft>
                <a:spcPts val="0"/>
              </a:spcAft>
              <a:defRPr/>
            </a:pPr>
            <a:r>
              <a:rPr lang="en-US" sz="2000" b="1" dirty="0" smtClean="0">
                <a:solidFill>
                  <a:schemeClr val="accent1">
                    <a:lumMod val="75000"/>
                  </a:schemeClr>
                </a:solidFill>
                <a:latin typeface="Segoe Print" pitchFamily="2" charset="0"/>
                <a:ea typeface="Komika Axis *" pitchFamily="2" charset="0"/>
                <a:cs typeface="Komika Axis *" pitchFamily="2" charset="0"/>
              </a:rPr>
              <a:t>Functions and Responsibilities of the Testing Personnel </a:t>
            </a:r>
            <a:endParaRPr lang="fil-PH" sz="2000" b="1" dirty="0">
              <a:solidFill>
                <a:schemeClr val="accent1">
                  <a:lumMod val="75000"/>
                </a:schemeClr>
              </a:solidFill>
              <a:latin typeface="Segoe Print" pitchFamily="2" charset="0"/>
              <a:ea typeface="Komika Axis *" pitchFamily="2" charset="0"/>
              <a:cs typeface="Komika Axis *" pitchFamily="2" charset="0"/>
            </a:endParaRPr>
          </a:p>
        </p:txBody>
      </p:sp>
      <p:sp>
        <p:nvSpPr>
          <p:cNvPr id="3" name="Content Placeholder 2"/>
          <p:cNvSpPr>
            <a:spLocks noGrp="1"/>
          </p:cNvSpPr>
          <p:nvPr>
            <p:ph idx="1"/>
          </p:nvPr>
        </p:nvSpPr>
        <p:spPr>
          <a:xfrm>
            <a:off x="228600" y="1219200"/>
            <a:ext cx="8610600" cy="5486400"/>
          </a:xfrm>
        </p:spPr>
        <p:txBody>
          <a:bodyPr rtlCol="0">
            <a:noAutofit/>
          </a:bodyPr>
          <a:lstStyle/>
          <a:p>
            <a:pPr marL="609600" indent="-609600" eaLnBrk="1" fontAlgn="auto" hangingPunct="1">
              <a:lnSpc>
                <a:spcPct val="80000"/>
              </a:lnSpc>
              <a:spcAft>
                <a:spcPts val="0"/>
              </a:spcAft>
              <a:buFont typeface="Wingdings"/>
              <a:buNone/>
              <a:defRPr/>
            </a:pPr>
            <a:r>
              <a:rPr lang="en-US" sz="2400" i="1" dirty="0" smtClean="0">
                <a:latin typeface="Trebuchet MS" pitchFamily="34" charset="0"/>
                <a:cs typeface="MV Boli" pitchFamily="2" charset="0"/>
              </a:rPr>
              <a:t>(</a:t>
            </a:r>
            <a:r>
              <a:rPr lang="en-US" sz="2400" b="1" i="1" dirty="0" smtClean="0">
                <a:latin typeface="Trebuchet MS" pitchFamily="34" charset="0"/>
                <a:cs typeface="MV Boli" pitchFamily="2" charset="0"/>
              </a:rPr>
              <a:t>Room Examiner</a:t>
            </a:r>
            <a:r>
              <a:rPr lang="en-US" sz="2400" i="1" dirty="0" smtClean="0">
                <a:latin typeface="Trebuchet MS" pitchFamily="34" charset="0"/>
                <a:cs typeface="MV Boli" pitchFamily="2" charset="0"/>
              </a:rPr>
              <a:t>)</a:t>
            </a:r>
          </a:p>
          <a:p>
            <a:pPr marL="609600" indent="-609600" eaLnBrk="1" fontAlgn="auto" hangingPunct="1">
              <a:lnSpc>
                <a:spcPct val="80000"/>
              </a:lnSpc>
              <a:spcAft>
                <a:spcPts val="0"/>
              </a:spcAft>
              <a:buFont typeface="Wingdings"/>
              <a:buNone/>
              <a:defRPr/>
            </a:pPr>
            <a:endParaRPr lang="en-US" sz="2400" dirty="0" smtClean="0">
              <a:latin typeface="Trebuchet MS" pitchFamily="34" charset="0"/>
              <a:cs typeface="MV Boli" pitchFamily="2" charset="0"/>
            </a:endParaRPr>
          </a:p>
          <a:p>
            <a:pPr marL="609600" indent="-609600" algn="just" eaLnBrk="1" fontAlgn="auto" hangingPunct="1">
              <a:spcAft>
                <a:spcPts val="0"/>
              </a:spcAft>
              <a:buFont typeface="+mj-lt"/>
              <a:buAutoNum type="arabicPeriod" startAt="11"/>
              <a:defRPr/>
            </a:pPr>
            <a:r>
              <a:rPr lang="en-US" sz="2400" dirty="0" smtClean="0">
                <a:latin typeface="Trebuchet MS" pitchFamily="34" charset="0"/>
                <a:cs typeface="MV Boli" pitchFamily="2" charset="0"/>
              </a:rPr>
              <a:t>retrieve individually the TBs as well as the Answer Sheets </a:t>
            </a:r>
            <a:r>
              <a:rPr lang="en-US" sz="2400" b="1" dirty="0" smtClean="0">
                <a:latin typeface="Trebuchet MS" pitchFamily="34" charset="0"/>
                <a:cs typeface="MV Boli" pitchFamily="2" charset="0"/>
              </a:rPr>
              <a:t>(ASs) </a:t>
            </a:r>
            <a:r>
              <a:rPr lang="en-US" sz="2400" dirty="0" smtClean="0">
                <a:latin typeface="Trebuchet MS" pitchFamily="34" charset="0"/>
                <a:cs typeface="MV Boli" pitchFamily="2" charset="0"/>
              </a:rPr>
              <a:t>and verify the data entered;</a:t>
            </a:r>
          </a:p>
          <a:p>
            <a:pPr marL="609600" indent="-609600" algn="just" eaLnBrk="1" fontAlgn="auto" hangingPunct="1">
              <a:spcAft>
                <a:spcPts val="0"/>
              </a:spcAft>
              <a:buFont typeface="+mj-lt"/>
              <a:buAutoNum type="arabicPeriod" startAt="11"/>
              <a:defRPr/>
            </a:pPr>
            <a:r>
              <a:rPr lang="en-US" sz="2400" dirty="0" smtClean="0">
                <a:latin typeface="Trebuchet MS" pitchFamily="34" charset="0"/>
                <a:cs typeface="MV Boli" pitchFamily="2" charset="0"/>
              </a:rPr>
              <a:t>return Form A and Examiner’s Handbook to the CE;</a:t>
            </a:r>
          </a:p>
          <a:p>
            <a:pPr marL="609600" indent="-609600" algn="just" eaLnBrk="1" fontAlgn="auto" hangingPunct="1">
              <a:spcAft>
                <a:spcPts val="0"/>
              </a:spcAft>
              <a:buFont typeface="+mj-lt"/>
              <a:buAutoNum type="arabicPeriod" startAt="11"/>
              <a:defRPr/>
            </a:pPr>
            <a:r>
              <a:rPr lang="en-US" sz="2400" dirty="0" smtClean="0">
                <a:latin typeface="Trebuchet MS" pitchFamily="34" charset="0"/>
                <a:cs typeface="MV Boli" pitchFamily="2" charset="0"/>
              </a:rPr>
              <a:t>accomplish reports and submit them to the CE; </a:t>
            </a:r>
          </a:p>
          <a:p>
            <a:pPr marL="609600" indent="-609600" algn="just" eaLnBrk="1" fontAlgn="auto" hangingPunct="1">
              <a:spcAft>
                <a:spcPts val="0"/>
              </a:spcAft>
              <a:buFont typeface="+mj-lt"/>
              <a:buAutoNum type="arabicPeriod" startAt="11"/>
              <a:defRPr/>
            </a:pPr>
            <a:r>
              <a:rPr lang="en-US" sz="2400" dirty="0" smtClean="0">
                <a:latin typeface="Trebuchet MS" pitchFamily="34" charset="0"/>
                <a:cs typeface="MV Boli" pitchFamily="2" charset="0"/>
              </a:rPr>
              <a:t>check if the following are contained in the ETRE: Time Record, Narrative Report, Form A, Forms 1 and 2, and Used ASs </a:t>
            </a:r>
            <a:r>
              <a:rPr lang="en-US" sz="2400" u="sng" dirty="0" smtClean="0">
                <a:latin typeface="Trebuchet MS" pitchFamily="34" charset="0"/>
                <a:cs typeface="MV Boli" pitchFamily="2" charset="0"/>
              </a:rPr>
              <a:t>including</a:t>
            </a:r>
            <a:r>
              <a:rPr lang="en-US" sz="2400" dirty="0" smtClean="0">
                <a:latin typeface="Trebuchet MS" pitchFamily="34" charset="0"/>
                <a:cs typeface="MV Boli" pitchFamily="2" charset="0"/>
              </a:rPr>
              <a:t> all the supporting documents of each examinees (Birth Certificate, Form 137 and LEM’s copy); and</a:t>
            </a:r>
          </a:p>
          <a:p>
            <a:pPr marL="609600" indent="-609600" algn="just" eaLnBrk="1" fontAlgn="auto" hangingPunct="1">
              <a:spcAft>
                <a:spcPts val="0"/>
              </a:spcAft>
              <a:buFont typeface="+mj-lt"/>
              <a:buAutoNum type="arabicPeriod" startAt="11"/>
              <a:defRPr/>
            </a:pPr>
            <a:r>
              <a:rPr lang="en-US" sz="2400" dirty="0" smtClean="0">
                <a:latin typeface="Trebuchet MS" pitchFamily="34" charset="0"/>
                <a:cs typeface="MV Boli" pitchFamily="2" charset="0"/>
              </a:rPr>
              <a:t>seal the ETRE while still inside the Examination Room.</a:t>
            </a:r>
          </a:p>
          <a:p>
            <a:pPr marL="457200" indent="-457200" algn="just" eaLnBrk="1" fontAlgn="auto" hangingPunct="1">
              <a:spcAft>
                <a:spcPts val="0"/>
              </a:spcAft>
              <a:buFont typeface="+mj-lt"/>
              <a:buAutoNum type="arabicPeriod" startAt="11"/>
              <a:defRPr/>
            </a:pPr>
            <a:endParaRPr lang="fil-PH" sz="2400" dirty="0">
              <a:latin typeface="Trebuchet MS" pitchFamily="34" charset="0"/>
              <a:cs typeface="MV Boli" pitchFamily="2" charset="0"/>
            </a:endParaRPr>
          </a:p>
        </p:txBody>
      </p:sp>
      <p:sp>
        <p:nvSpPr>
          <p:cNvPr id="8" name="Slide Number Placeholder 7"/>
          <p:cNvSpPr>
            <a:spLocks noGrp="1"/>
          </p:cNvSpPr>
          <p:nvPr>
            <p:ph type="sldNum" sz="quarter" idx="12"/>
          </p:nvPr>
        </p:nvSpPr>
        <p:spPr/>
        <p:txBody>
          <a:bodyPr/>
          <a:lstStyle/>
          <a:p>
            <a:pPr>
              <a:defRPr/>
            </a:pPr>
            <a:fld id="{60AFF84C-F5F5-4090-98F9-8DB70111307D}" type="slidenum">
              <a:rPr lang="en-US" altLang="en-US"/>
              <a:pPr>
                <a:defRPr/>
              </a:pPr>
              <a:t>28</a:t>
            </a:fld>
            <a:endParaRPr lang="en-US" altLang="en-US" dirty="0"/>
          </a:p>
        </p:txBody>
      </p:sp>
      <p:pic>
        <p:nvPicPr>
          <p:cNvPr id="27653"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27654"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305800" cy="457200"/>
          </a:xfrm>
        </p:spPr>
        <p:txBody>
          <a:bodyPr rtlCol="0">
            <a:noAutofit/>
          </a:bodyPr>
          <a:lstStyle/>
          <a:p>
            <a:pPr eaLnBrk="1" fontAlgn="auto" hangingPunct="1">
              <a:spcAft>
                <a:spcPts val="0"/>
              </a:spcAft>
              <a:defRPr/>
            </a:pPr>
            <a:r>
              <a:rPr lang="fil-PH" sz="3200" b="1" dirty="0" smtClean="0">
                <a:solidFill>
                  <a:schemeClr val="accent1">
                    <a:lumMod val="75000"/>
                  </a:schemeClr>
                </a:solidFill>
                <a:latin typeface="Segoe Print" pitchFamily="2" charset="0"/>
                <a:ea typeface="Komika Axis *" pitchFamily="2" charset="0"/>
                <a:cs typeface="Komika Axis *" pitchFamily="2" charset="0"/>
              </a:rPr>
              <a:t>Reminders to the Room Examiner </a:t>
            </a:r>
            <a:endParaRPr lang="fil-PH" sz="3200" b="1" dirty="0">
              <a:solidFill>
                <a:schemeClr val="accent1">
                  <a:lumMod val="75000"/>
                </a:schemeClr>
              </a:solidFill>
              <a:latin typeface="Segoe Print" pitchFamily="2" charset="0"/>
              <a:ea typeface="Komika Axis *" pitchFamily="2" charset="0"/>
              <a:cs typeface="Komika Axis *" pitchFamily="2" charset="0"/>
            </a:endParaRPr>
          </a:p>
        </p:txBody>
      </p:sp>
      <p:sp>
        <p:nvSpPr>
          <p:cNvPr id="8" name="Slide Number Placeholder 7"/>
          <p:cNvSpPr>
            <a:spLocks noGrp="1"/>
          </p:cNvSpPr>
          <p:nvPr>
            <p:ph type="sldNum" sz="quarter" idx="12"/>
          </p:nvPr>
        </p:nvSpPr>
        <p:spPr/>
        <p:txBody>
          <a:bodyPr/>
          <a:lstStyle/>
          <a:p>
            <a:pPr>
              <a:defRPr/>
            </a:pPr>
            <a:fld id="{B83DAD8A-524E-4C0C-98C5-6455B3C7B661}" type="slidenum">
              <a:rPr lang="en-US" altLang="en-US"/>
              <a:pPr>
                <a:defRPr/>
              </a:pPr>
              <a:t>29</a:t>
            </a:fld>
            <a:endParaRPr lang="en-US" altLang="en-US"/>
          </a:p>
        </p:txBody>
      </p:sp>
      <p:pic>
        <p:nvPicPr>
          <p:cNvPr id="28676"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28677"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graphicFrame>
        <p:nvGraphicFramePr>
          <p:cNvPr id="11" name="Table 10"/>
          <p:cNvGraphicFramePr>
            <a:graphicFrameLocks noGrp="1"/>
          </p:cNvGraphicFramePr>
          <p:nvPr/>
        </p:nvGraphicFramePr>
        <p:xfrm>
          <a:off x="609600" y="2971800"/>
          <a:ext cx="8153398" cy="3291840"/>
        </p:xfrm>
        <a:graphic>
          <a:graphicData uri="http://schemas.openxmlformats.org/drawingml/2006/table">
            <a:tbl>
              <a:tblPr firstRow="1" bandRow="1">
                <a:tableStyleId>{5C22544A-7EE6-4342-B048-85BDC9FD1C3A}</a:tableStyleId>
              </a:tblPr>
              <a:tblGrid>
                <a:gridCol w="1481634"/>
                <a:gridCol w="1871166"/>
                <a:gridCol w="914400"/>
                <a:gridCol w="990600"/>
                <a:gridCol w="1219200"/>
                <a:gridCol w="1676398"/>
              </a:tblGrid>
              <a:tr h="370840">
                <a:tc>
                  <a:txBody>
                    <a:bodyPr/>
                    <a:lstStyle/>
                    <a:p>
                      <a:pPr algn="ctr"/>
                      <a:r>
                        <a:rPr lang="fil-PH" sz="1600" dirty="0" smtClean="0">
                          <a:solidFill>
                            <a:schemeClr val="tx1"/>
                          </a:solidFill>
                        </a:rPr>
                        <a:t>Variable</a:t>
                      </a:r>
                      <a:endParaRPr lang="fil-PH"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PH" sz="1600" dirty="0" smtClean="0">
                          <a:solidFill>
                            <a:schemeClr val="tx1"/>
                          </a:solidFill>
                        </a:rPr>
                        <a:t>Registration Form (Green)</a:t>
                      </a:r>
                      <a:endParaRPr lang="fil-PH"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l-PH" sz="1600" dirty="0" smtClean="0">
                          <a:solidFill>
                            <a:schemeClr val="tx1"/>
                          </a:solidFill>
                        </a:rPr>
                        <a:t>Form 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l-PH" sz="1600" dirty="0" smtClean="0">
                          <a:solidFill>
                            <a:schemeClr val="tx1"/>
                          </a:solidFill>
                        </a:rPr>
                        <a:t>Form 1</a:t>
                      </a:r>
                      <a:endParaRPr lang="fil-PH"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PH" sz="1600" dirty="0" smtClean="0">
                          <a:solidFill>
                            <a:schemeClr val="tx1"/>
                          </a:solidFill>
                        </a:rPr>
                        <a:t>Item Placement</a:t>
                      </a:r>
                      <a:endParaRPr lang="fil-PH"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l-PH" sz="1600" dirty="0" smtClean="0">
                          <a:solidFill>
                            <a:schemeClr val="tx1"/>
                          </a:solidFill>
                        </a:rPr>
                        <a:t>Age and LLC Bubbles in the Answer Sheet</a:t>
                      </a:r>
                      <a:r>
                        <a:rPr lang="fil-PH" sz="1600" baseline="0" dirty="0" smtClean="0">
                          <a:solidFill>
                            <a:schemeClr val="tx1"/>
                          </a:solidFill>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342900" indent="-342900">
                        <a:buNone/>
                      </a:pPr>
                      <a:r>
                        <a:rPr lang="fil-PH" sz="1600" dirty="0" smtClean="0">
                          <a:solidFill>
                            <a:schemeClr val="tx1"/>
                          </a:solidFill>
                        </a:rPr>
                        <a:t>1.</a:t>
                      </a:r>
                      <a:r>
                        <a:rPr lang="fil-PH" sz="1600" baseline="0" dirty="0" smtClean="0">
                          <a:solidFill>
                            <a:schemeClr val="tx1"/>
                          </a:solidFill>
                        </a:rPr>
                        <a:t> Name </a:t>
                      </a:r>
                    </a:p>
                    <a:p>
                      <a:pPr marL="342900" indent="-342900">
                        <a:buNone/>
                      </a:pPr>
                      <a:endParaRPr lang="fil-PH" sz="1600" dirty="0" smtClean="0">
                        <a:solidFill>
                          <a:schemeClr val="tx1"/>
                        </a:solidFill>
                      </a:endParaRPr>
                    </a:p>
                    <a:p>
                      <a:pPr marL="342900" indent="-342900">
                        <a:buNone/>
                      </a:pPr>
                      <a:endParaRPr lang="fil-PH"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fil-PH" sz="1600" dirty="0" smtClean="0">
                          <a:solidFill>
                            <a:schemeClr val="tx1"/>
                          </a:solidFill>
                        </a:rPr>
                        <a:t>2. Age </a:t>
                      </a:r>
                    </a:p>
                    <a:p>
                      <a:endParaRPr lang="fil-PH" sz="1600" dirty="0" smtClean="0">
                        <a:solidFill>
                          <a:schemeClr val="tx1"/>
                        </a:solidFill>
                      </a:endParaRPr>
                    </a:p>
                    <a:p>
                      <a:endParaRPr lang="fil-PH" sz="16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fil-PH" sz="1600" dirty="0" smtClean="0">
                          <a:solidFill>
                            <a:schemeClr val="tx1"/>
                          </a:solidFill>
                        </a:rPr>
                        <a:t>3. LLC</a:t>
                      </a:r>
                    </a:p>
                    <a:p>
                      <a:endParaRPr lang="en-PH" sz="1600" dirty="0" smtClean="0">
                        <a:solidFill>
                          <a:schemeClr val="tx1"/>
                        </a:solidFill>
                      </a:endParaRPr>
                    </a:p>
                    <a:p>
                      <a:endParaRPr lang="fil-PH"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fil-PH"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8715" name="Title 1"/>
          <p:cNvSpPr txBox="1">
            <a:spLocks/>
          </p:cNvSpPr>
          <p:nvPr/>
        </p:nvSpPr>
        <p:spPr bwMode="auto">
          <a:xfrm>
            <a:off x="533400" y="1524000"/>
            <a:ext cx="8153400" cy="1219200"/>
          </a:xfrm>
          <a:prstGeom prst="rect">
            <a:avLst/>
          </a:prstGeom>
          <a:noFill/>
          <a:ln w="9525">
            <a:noFill/>
            <a:miter lim="800000"/>
            <a:headEnd/>
            <a:tailEnd/>
          </a:ln>
        </p:spPr>
        <p:txBody>
          <a:bodyPr anchor="ctr"/>
          <a:lstStyle/>
          <a:p>
            <a:pPr marL="282575" indent="-282575" algn="just">
              <a:buFont typeface="Wingdings" pitchFamily="2" charset="2"/>
              <a:buChar char="ü"/>
            </a:pPr>
            <a:r>
              <a:rPr lang="fil-PH">
                <a:latin typeface="Trebuchet MS" pitchFamily="34" charset="0"/>
                <a:ea typeface="Komika Axis *"/>
                <a:cs typeface="Komika Axis *"/>
              </a:rPr>
              <a:t>Check the consistency of </a:t>
            </a:r>
            <a:r>
              <a:rPr lang="fil-PH" b="1">
                <a:latin typeface="Trebuchet MS" pitchFamily="34" charset="0"/>
                <a:ea typeface="Komika Axis *"/>
                <a:cs typeface="Komika Axis *"/>
              </a:rPr>
              <a:t>Name, Age and LLC </a:t>
            </a:r>
            <a:r>
              <a:rPr lang="fil-PH">
                <a:latin typeface="Trebuchet MS" pitchFamily="34" charset="0"/>
                <a:ea typeface="Komika Axis *"/>
                <a:cs typeface="Komika Axis *"/>
              </a:rPr>
              <a:t>in the Registration Form, Form A, Form 1, Item Placement in the Answer Sheet, and Front Page of the Answer Sheet</a:t>
            </a:r>
          </a:p>
          <a:p>
            <a:pPr marL="282575" indent="-282575" algn="just">
              <a:buFont typeface="Wingdings" pitchFamily="2" charset="2"/>
              <a:buChar char="ü"/>
            </a:pPr>
            <a:endParaRPr lang="fil-PH">
              <a:latin typeface="Trebuchet MS" pitchFamily="34" charset="0"/>
              <a:ea typeface="Komika Axis *"/>
              <a:cs typeface="Komika Axis *"/>
            </a:endParaRPr>
          </a:p>
          <a:p>
            <a:pPr marL="282575" indent="-282575" algn="just">
              <a:buFont typeface="Wingdings" pitchFamily="2" charset="2"/>
              <a:buChar char="ü"/>
            </a:pPr>
            <a:r>
              <a:rPr lang="en-PH">
                <a:latin typeface="Trebuchet MS" pitchFamily="34" charset="0"/>
                <a:ea typeface="Komika Axis *"/>
                <a:cs typeface="Komika Axis *"/>
              </a:rPr>
              <a:t>Must be done for each examinee</a:t>
            </a:r>
            <a:endParaRPr lang="fil-PH">
              <a:latin typeface="Trebuchet MS" pitchFamily="34" charset="0"/>
              <a:ea typeface="Komika Axis *"/>
              <a:cs typeface="Komika Axis *"/>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467600" cy="6858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Registration Procedure</a:t>
            </a:r>
            <a:endParaRPr lang="fil-PH" sz="3200" b="1" dirty="0">
              <a:solidFill>
                <a:schemeClr val="accent1">
                  <a:lumMod val="75000"/>
                </a:schemeClr>
              </a:solidFill>
              <a:latin typeface="Segoe Print" pitchFamily="2" charset="0"/>
              <a:ea typeface="Komika Axis *" pitchFamily="2" charset="0"/>
              <a:cs typeface="Komika Axis *" pitchFamily="2" charset="0"/>
            </a:endParaRPr>
          </a:p>
        </p:txBody>
      </p:sp>
      <p:sp>
        <p:nvSpPr>
          <p:cNvPr id="3" name="Content Placeholder 2"/>
          <p:cNvSpPr>
            <a:spLocks noGrp="1"/>
          </p:cNvSpPr>
          <p:nvPr>
            <p:ph idx="1"/>
          </p:nvPr>
        </p:nvSpPr>
        <p:spPr>
          <a:xfrm>
            <a:off x="457200" y="990600"/>
            <a:ext cx="8458200" cy="5715000"/>
          </a:xfrm>
        </p:spPr>
        <p:txBody>
          <a:bodyPr rtlCol="0">
            <a:normAutofit fontScale="40000" lnSpcReduction="20000"/>
          </a:bodyPr>
          <a:lstStyle/>
          <a:p>
            <a:pPr marL="609600" indent="-609600" eaLnBrk="1" fontAlgn="auto" hangingPunct="1">
              <a:lnSpc>
                <a:spcPct val="120000"/>
              </a:lnSpc>
              <a:spcAft>
                <a:spcPts val="0"/>
              </a:spcAft>
              <a:buFontTx/>
              <a:buAutoNum type="arabicPeriod"/>
              <a:defRPr/>
            </a:pPr>
            <a:r>
              <a:rPr lang="en-US" sz="4600" dirty="0" smtClean="0">
                <a:latin typeface="Trebuchet MS" pitchFamily="34" charset="0"/>
                <a:cs typeface="MV Boli" pitchFamily="2" charset="0"/>
              </a:rPr>
              <a:t>All data called for in the registration form are filled out by the applicant;</a:t>
            </a:r>
          </a:p>
          <a:p>
            <a:pPr marL="609600" indent="-609600" eaLnBrk="1" fontAlgn="auto" hangingPunct="1">
              <a:lnSpc>
                <a:spcPct val="120000"/>
              </a:lnSpc>
              <a:spcAft>
                <a:spcPts val="0"/>
              </a:spcAft>
              <a:buFontTx/>
              <a:buAutoNum type="arabicPeriod"/>
              <a:defRPr/>
            </a:pPr>
            <a:r>
              <a:rPr lang="en-US" sz="4600" dirty="0" smtClean="0">
                <a:latin typeface="Trebuchet MS" pitchFamily="34" charset="0"/>
                <a:cs typeface="MV Boli" pitchFamily="2" charset="0"/>
              </a:rPr>
              <a:t>Provisions on grade level, and age requirements are strictly followed;</a:t>
            </a:r>
          </a:p>
          <a:p>
            <a:pPr marL="609600" indent="-609600" eaLnBrk="1" fontAlgn="auto" hangingPunct="1">
              <a:lnSpc>
                <a:spcPct val="120000"/>
              </a:lnSpc>
              <a:spcAft>
                <a:spcPts val="0"/>
              </a:spcAft>
              <a:buFontTx/>
              <a:buAutoNum type="arabicPeriod"/>
              <a:defRPr/>
            </a:pPr>
            <a:r>
              <a:rPr lang="en-US" sz="4600" dirty="0" smtClean="0">
                <a:latin typeface="Trebuchet MS" pitchFamily="34" charset="0"/>
                <a:cs typeface="MV Boli" pitchFamily="2" charset="0"/>
              </a:rPr>
              <a:t>Certified true copies or attested copies of the birth/baptismal certificate, joint affidavit, </a:t>
            </a:r>
            <a:r>
              <a:rPr lang="en-US" sz="4600" dirty="0" err="1" smtClean="0">
                <a:latin typeface="Trebuchet MS" pitchFamily="34" charset="0"/>
                <a:cs typeface="MV Boli" pitchFamily="2" charset="0"/>
              </a:rPr>
              <a:t>Barangay</a:t>
            </a:r>
            <a:r>
              <a:rPr lang="en-US" sz="4600" dirty="0" smtClean="0">
                <a:latin typeface="Trebuchet MS" pitchFamily="34" charset="0"/>
                <a:cs typeface="MV Boli" pitchFamily="2" charset="0"/>
              </a:rPr>
              <a:t> Certification and school credentials are not tampered;</a:t>
            </a:r>
          </a:p>
          <a:p>
            <a:pPr marL="609600" indent="-609600" eaLnBrk="1" fontAlgn="auto" hangingPunct="1">
              <a:lnSpc>
                <a:spcPct val="120000"/>
              </a:lnSpc>
              <a:spcAft>
                <a:spcPts val="0"/>
              </a:spcAft>
              <a:buFontTx/>
              <a:buAutoNum type="arabicPeriod"/>
              <a:defRPr/>
            </a:pPr>
            <a:r>
              <a:rPr lang="en-US" sz="4600" dirty="0" smtClean="0">
                <a:latin typeface="Trebuchet MS" pitchFamily="34" charset="0"/>
                <a:cs typeface="MV Boli" pitchFamily="2" charset="0"/>
              </a:rPr>
              <a:t>The applicant and his most recent 1”x1” ID pictures are identical and not scanned; </a:t>
            </a:r>
          </a:p>
          <a:p>
            <a:pPr marL="609600" indent="-609600" eaLnBrk="1" fontAlgn="auto" hangingPunct="1">
              <a:lnSpc>
                <a:spcPct val="120000"/>
              </a:lnSpc>
              <a:spcAft>
                <a:spcPts val="0"/>
              </a:spcAft>
              <a:buFont typeface="Arial" pitchFamily="34" charset="0"/>
              <a:buNone/>
              <a:defRPr/>
            </a:pPr>
            <a:r>
              <a:rPr lang="en-US" sz="5000" b="1" i="1" dirty="0" smtClean="0">
                <a:latin typeface="Trebuchet MS" pitchFamily="34" charset="0"/>
                <a:cs typeface="MV Boli" pitchFamily="2" charset="0"/>
              </a:rPr>
              <a:t>	*</a:t>
            </a:r>
            <a:r>
              <a:rPr lang="en-US" sz="5000" b="1" i="1" u="sng" dirty="0" smtClean="0">
                <a:latin typeface="Trebuchet MS" pitchFamily="34" charset="0"/>
                <a:cs typeface="MV Boli" pitchFamily="2" charset="0"/>
              </a:rPr>
              <a:t>Examinees must not submit ID pictures with their sunglasses on (visually impaired or not)</a:t>
            </a:r>
            <a:r>
              <a:rPr lang="en-US" sz="5000" b="1" i="1" dirty="0" smtClean="0">
                <a:latin typeface="Trebuchet MS" pitchFamily="34" charset="0"/>
                <a:cs typeface="MV Boli" pitchFamily="2" charset="0"/>
              </a:rPr>
              <a:t>.</a:t>
            </a:r>
          </a:p>
          <a:p>
            <a:pPr marL="742950" indent="-742950" eaLnBrk="1" fontAlgn="auto" hangingPunct="1">
              <a:lnSpc>
                <a:spcPct val="120000"/>
              </a:lnSpc>
              <a:spcAft>
                <a:spcPts val="0"/>
              </a:spcAft>
              <a:buFont typeface="+mj-lt"/>
              <a:buAutoNum type="arabicPeriod" startAt="5"/>
              <a:defRPr/>
            </a:pPr>
            <a:r>
              <a:rPr lang="en-US" sz="4600" dirty="0" smtClean="0">
                <a:latin typeface="Trebuchet MS" pitchFamily="34" charset="0"/>
                <a:cs typeface="MV Boli" pitchFamily="2" charset="0"/>
              </a:rPr>
              <a:t>The visually-impaired is identified and indicated in the List of Registrants (Braille and Non-Braille).  Each Non-Braille applicant is assigned 1 Examiner and each 3 Braille readers shall have 1 Examiner; and</a:t>
            </a:r>
          </a:p>
          <a:p>
            <a:pPr marL="609600" indent="-609600" eaLnBrk="1" fontAlgn="auto" hangingPunct="1">
              <a:lnSpc>
                <a:spcPct val="120000"/>
              </a:lnSpc>
              <a:spcAft>
                <a:spcPts val="0"/>
              </a:spcAft>
              <a:buFontTx/>
              <a:buAutoNum type="arabicPeriod" startAt="5"/>
              <a:defRPr/>
            </a:pPr>
            <a:r>
              <a:rPr lang="en-US" sz="4600" dirty="0" smtClean="0">
                <a:latin typeface="Trebuchet MS" pitchFamily="34" charset="0"/>
                <a:cs typeface="MV Boli" pitchFamily="2" charset="0"/>
              </a:rPr>
              <a:t>The applicant is registered only when he has paid the registration fee.</a:t>
            </a:r>
          </a:p>
          <a:p>
            <a:pPr marL="609600" indent="-609600" eaLnBrk="1" fontAlgn="auto" hangingPunct="1">
              <a:lnSpc>
                <a:spcPct val="80000"/>
              </a:lnSpc>
              <a:spcAft>
                <a:spcPts val="0"/>
              </a:spcAft>
              <a:buFontTx/>
              <a:buNone/>
              <a:defRPr/>
            </a:pPr>
            <a:endParaRPr lang="en-US" dirty="0" smtClean="0">
              <a:latin typeface="Trebuchet MS" pitchFamily="34" charset="0"/>
              <a:cs typeface="MV Boli" pitchFamily="2" charset="0"/>
            </a:endParaRPr>
          </a:p>
          <a:p>
            <a:pPr marL="609600" indent="-609600" eaLnBrk="1" fontAlgn="auto" hangingPunct="1">
              <a:lnSpc>
                <a:spcPct val="80000"/>
              </a:lnSpc>
              <a:spcAft>
                <a:spcPts val="0"/>
              </a:spcAft>
              <a:buFontTx/>
              <a:buNone/>
              <a:defRPr/>
            </a:pPr>
            <a:endParaRPr lang="en-US" dirty="0" smtClean="0">
              <a:latin typeface="Trebuchet MS" pitchFamily="34" charset="0"/>
              <a:cs typeface="MV Boli" pitchFamily="2" charset="0"/>
            </a:endParaRPr>
          </a:p>
          <a:p>
            <a:pPr marL="914400" indent="-914400" algn="just" eaLnBrk="1" fontAlgn="auto" hangingPunct="1">
              <a:lnSpc>
                <a:spcPct val="110000"/>
              </a:lnSpc>
              <a:spcAft>
                <a:spcPts val="0"/>
              </a:spcAft>
              <a:buFontTx/>
              <a:buNone/>
              <a:defRPr/>
            </a:pPr>
            <a:r>
              <a:rPr lang="en-US" sz="2900" dirty="0" smtClean="0">
                <a:solidFill>
                  <a:srgbClr val="FF0000"/>
                </a:solidFill>
                <a:latin typeface="Arial Unicode MS" pitchFamily="34" charset="-128"/>
                <a:ea typeface="Arial Unicode MS" pitchFamily="34" charset="-128"/>
                <a:cs typeface="Arial Unicode MS" pitchFamily="34" charset="-128"/>
              </a:rPr>
              <a:t>NOTE: 	All documents submitted by the applicants during registration in both the regular and special examinations shall be turned over by the DTC to the BEA representative during the retrieval of test materials by BEA staff. Said registration list shall be used in counterchecking the data in the answer sheets prior to data processing. </a:t>
            </a:r>
          </a:p>
          <a:p>
            <a:pPr marL="274320" indent="-274320" eaLnBrk="1" fontAlgn="auto" hangingPunct="1">
              <a:spcAft>
                <a:spcPts val="0"/>
              </a:spcAft>
              <a:buFont typeface="Wingdings"/>
              <a:buChar char=""/>
              <a:defRPr/>
            </a:pPr>
            <a:endParaRPr lang="fil-PH" dirty="0">
              <a:latin typeface="Trebuchet MS" pitchFamily="34" charset="0"/>
              <a:cs typeface="MV Boli" pitchFamily="2" charset="0"/>
            </a:endParaRPr>
          </a:p>
        </p:txBody>
      </p:sp>
      <p:sp>
        <p:nvSpPr>
          <p:cNvPr id="8" name="Slide Number Placeholder 7"/>
          <p:cNvSpPr>
            <a:spLocks noGrp="1"/>
          </p:cNvSpPr>
          <p:nvPr>
            <p:ph type="sldNum" sz="quarter" idx="12"/>
          </p:nvPr>
        </p:nvSpPr>
        <p:spPr/>
        <p:txBody>
          <a:bodyPr/>
          <a:lstStyle/>
          <a:p>
            <a:pPr>
              <a:defRPr/>
            </a:pPr>
            <a:fld id="{9AE5A3B5-DDAE-437E-A3F1-EAB4228455CF}" type="slidenum">
              <a:rPr lang="en-US" altLang="en-US"/>
              <a:pPr>
                <a:defRPr/>
              </a:pPr>
              <a:t>3</a:t>
            </a:fld>
            <a:endParaRPr lang="en-US" altLang="en-US"/>
          </a:p>
        </p:txBody>
      </p:sp>
      <p:pic>
        <p:nvPicPr>
          <p:cNvPr id="7173"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7174"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838200" y="381000"/>
            <a:ext cx="7239000" cy="838200"/>
          </a:xfrm>
        </p:spPr>
        <p:txBody>
          <a:bodyPr rtlCol="0">
            <a:normAutofit fontScale="90000"/>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Duties and Functions of  </a:t>
            </a:r>
            <a:br>
              <a:rPr lang="en-US" sz="3200" b="1" dirty="0" smtClean="0">
                <a:solidFill>
                  <a:schemeClr val="accent1">
                    <a:lumMod val="75000"/>
                  </a:schemeClr>
                </a:solidFill>
                <a:latin typeface="Segoe Print" pitchFamily="2" charset="0"/>
                <a:ea typeface="Komika Axis *" pitchFamily="2" charset="0"/>
                <a:cs typeface="Komika Axis *" pitchFamily="2" charset="0"/>
              </a:rPr>
            </a:br>
            <a:r>
              <a:rPr lang="en-US" sz="3200" b="1" dirty="0" smtClean="0">
                <a:solidFill>
                  <a:schemeClr val="accent1">
                    <a:lumMod val="75000"/>
                  </a:schemeClr>
                </a:solidFill>
                <a:latin typeface="Segoe Print" pitchFamily="2" charset="0"/>
                <a:ea typeface="Komika Axis *" pitchFamily="2" charset="0"/>
                <a:cs typeface="Komika Axis *" pitchFamily="2" charset="0"/>
              </a:rPr>
              <a:t>BEA Representative</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29699" name="Content Placeholder 2"/>
          <p:cNvSpPr>
            <a:spLocks noGrp="1"/>
          </p:cNvSpPr>
          <p:nvPr>
            <p:ph idx="1"/>
          </p:nvPr>
        </p:nvSpPr>
        <p:spPr>
          <a:xfrm>
            <a:off x="304800" y="1524000"/>
            <a:ext cx="8534400" cy="5105400"/>
          </a:xfrm>
        </p:spPr>
        <p:txBody>
          <a:bodyPr/>
          <a:lstStyle/>
          <a:p>
            <a:pPr marL="457200" indent="-457200" eaLnBrk="1" hangingPunct="1">
              <a:buFont typeface="Calibri" pitchFamily="34" charset="0"/>
              <a:buAutoNum type="arabicPeriod"/>
            </a:pPr>
            <a:r>
              <a:rPr lang="fil-PH" sz="1600" dirty="0" smtClean="0">
                <a:latin typeface="Trebuchet MS" pitchFamily="34" charset="0"/>
              </a:rPr>
              <a:t>Reviews the documents submitted by PEPT applicants in the assigned Testing Center for monitoring as to the accuracy of: (a) age computation based on the examination date, (b) LLC. Use Form B.</a:t>
            </a:r>
          </a:p>
          <a:p>
            <a:pPr marL="457200" indent="-457200" eaLnBrk="1" hangingPunct="1">
              <a:buFont typeface="Calibri" pitchFamily="34" charset="0"/>
              <a:buAutoNum type="arabicPeriod"/>
            </a:pPr>
            <a:r>
              <a:rPr lang="fil-PH" sz="1600" dirty="0" smtClean="0">
                <a:latin typeface="Trebuchet MS" pitchFamily="34" charset="0"/>
              </a:rPr>
              <a:t>Rectifies the entries in Form A based on the reviews informing the DTC about the corrections.</a:t>
            </a:r>
          </a:p>
          <a:p>
            <a:pPr marL="457200" indent="-457200" eaLnBrk="1" hangingPunct="1">
              <a:buFont typeface="Calibri" pitchFamily="34" charset="0"/>
              <a:buAutoNum type="arabicPeriod"/>
            </a:pPr>
            <a:r>
              <a:rPr lang="fil-PH" sz="1600" dirty="0" smtClean="0">
                <a:latin typeface="Trebuchet MS" pitchFamily="34" charset="0"/>
              </a:rPr>
              <a:t>Monitors the conduct of the PEPT in the assigned Testing Center.  A form is provided for this.</a:t>
            </a:r>
          </a:p>
          <a:p>
            <a:pPr marL="457200" indent="-457200" eaLnBrk="1" hangingPunct="1">
              <a:buFont typeface="Calibri" pitchFamily="34" charset="0"/>
              <a:buAutoNum type="arabicPeriod"/>
            </a:pPr>
            <a:r>
              <a:rPr lang="fil-PH" sz="1600" dirty="0" smtClean="0">
                <a:latin typeface="Trebuchet MS" pitchFamily="34" charset="0"/>
              </a:rPr>
              <a:t>Counts the TBs during the distribution and retrieval phases in the assigned Testing Center.</a:t>
            </a:r>
          </a:p>
          <a:p>
            <a:pPr marL="457200" indent="-457200" eaLnBrk="1" hangingPunct="1">
              <a:buFont typeface="Calibri" pitchFamily="34" charset="0"/>
              <a:buAutoNum type="arabicPeriod"/>
            </a:pPr>
            <a:r>
              <a:rPr lang="fil-PH" sz="1600" dirty="0" smtClean="0">
                <a:latin typeface="Trebuchet MS" pitchFamily="34" charset="0"/>
              </a:rPr>
              <a:t>Leaves the testing center after all the boxes of the test materials were all sealed.</a:t>
            </a:r>
          </a:p>
          <a:p>
            <a:pPr marL="457200" indent="-457200" eaLnBrk="1" hangingPunct="1">
              <a:buFont typeface="Calibri" pitchFamily="34" charset="0"/>
              <a:buAutoNum type="arabicPeriod"/>
            </a:pPr>
            <a:r>
              <a:rPr lang="fil-PH" sz="1600" dirty="0" smtClean="0">
                <a:latin typeface="Trebuchet MS" pitchFamily="34" charset="0"/>
              </a:rPr>
              <a:t>Reminds the DTC to send the TM’s right away to BEA through a Forwarder.</a:t>
            </a:r>
          </a:p>
          <a:p>
            <a:pPr marL="457200" indent="-457200" eaLnBrk="1" hangingPunct="1">
              <a:buFont typeface="Calibri" pitchFamily="34" charset="0"/>
              <a:buAutoNum type="arabicPeriod"/>
            </a:pPr>
            <a:r>
              <a:rPr lang="fil-PH" sz="1600" dirty="0" smtClean="0">
                <a:latin typeface="Trebuchet MS" pitchFamily="34" charset="0"/>
              </a:rPr>
              <a:t>Retrieves and accounts the TMs from the assigned Testing Center if there is no Forwarder contracted.</a:t>
            </a:r>
          </a:p>
          <a:p>
            <a:pPr marL="457200" indent="-457200" eaLnBrk="1" hangingPunct="1">
              <a:buFont typeface="Calibri" pitchFamily="34" charset="0"/>
              <a:buAutoNum type="arabicPeriod"/>
            </a:pPr>
            <a:r>
              <a:rPr lang="fil-PH" sz="1600" dirty="0" smtClean="0">
                <a:latin typeface="Trebuchet MS" pitchFamily="34" charset="0"/>
              </a:rPr>
              <a:t>Retrieves and accounts all TBs released in the designated distribution center if there is no Forwarder contracted.</a:t>
            </a:r>
          </a:p>
          <a:p>
            <a:pPr marL="457200" indent="-457200" eaLnBrk="1" hangingPunct="1">
              <a:buFont typeface="Arial" pitchFamily="34" charset="0"/>
              <a:buNone/>
            </a:pPr>
            <a:endParaRPr lang="fil-PH" sz="1600" i="1" dirty="0" smtClean="0">
              <a:solidFill>
                <a:srgbClr val="FF0000"/>
              </a:solidFill>
              <a:latin typeface="Trebuchet MS" pitchFamily="34" charset="0"/>
            </a:endParaRPr>
          </a:p>
          <a:p>
            <a:pPr marL="457200" indent="-457200" eaLnBrk="1" hangingPunct="1">
              <a:buFont typeface="Arial" pitchFamily="34" charset="0"/>
              <a:buNone/>
            </a:pPr>
            <a:r>
              <a:rPr lang="fil-PH" sz="1600" i="1" dirty="0" smtClean="0">
                <a:solidFill>
                  <a:srgbClr val="FF0000"/>
                </a:solidFill>
                <a:latin typeface="Trebuchet MS" pitchFamily="34" charset="0"/>
              </a:rPr>
              <a:t>Note:</a:t>
            </a:r>
          </a:p>
          <a:p>
            <a:pPr marL="457200" indent="-457200" eaLnBrk="1" hangingPunct="1">
              <a:buFont typeface="Arial" pitchFamily="34" charset="0"/>
              <a:buNone/>
            </a:pPr>
            <a:r>
              <a:rPr lang="fil-PH" sz="1600" i="1" dirty="0" smtClean="0">
                <a:solidFill>
                  <a:srgbClr val="FF0000"/>
                </a:solidFill>
                <a:latin typeface="Trebuchet MS" pitchFamily="34" charset="0"/>
              </a:rPr>
              <a:t>Items # 5 &amp; 6 are duties if TM’s are not forwarded to Division Office through a courier.</a:t>
            </a:r>
          </a:p>
        </p:txBody>
      </p:sp>
      <p:sp>
        <p:nvSpPr>
          <p:cNvPr id="9" name="Slide Number Placeholder 8"/>
          <p:cNvSpPr>
            <a:spLocks noGrp="1"/>
          </p:cNvSpPr>
          <p:nvPr>
            <p:ph type="sldNum" sz="quarter" idx="12"/>
          </p:nvPr>
        </p:nvSpPr>
        <p:spPr/>
        <p:txBody>
          <a:bodyPr/>
          <a:lstStyle/>
          <a:p>
            <a:pPr>
              <a:defRPr/>
            </a:pPr>
            <a:fld id="{D40FD500-3A05-4B85-8136-587C8532E50B}" type="slidenum">
              <a:rPr lang="en-US" altLang="en-US"/>
              <a:pPr>
                <a:defRPr/>
              </a:pPr>
              <a:t>30</a:t>
            </a:fld>
            <a:endParaRPr lang="en-US" altLang="en-US"/>
          </a:p>
        </p:txBody>
      </p:sp>
      <p:pic>
        <p:nvPicPr>
          <p:cNvPr id="29701"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29702"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631825"/>
            <a:ext cx="8382000" cy="7620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Reminders to the BEA Representative</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30723" name="Content Placeholder 2"/>
          <p:cNvSpPr>
            <a:spLocks noGrp="1"/>
          </p:cNvSpPr>
          <p:nvPr>
            <p:ph idx="1"/>
          </p:nvPr>
        </p:nvSpPr>
        <p:spPr>
          <a:xfrm>
            <a:off x="762000" y="1524000"/>
            <a:ext cx="7620000" cy="5181600"/>
          </a:xfrm>
        </p:spPr>
        <p:txBody>
          <a:bodyPr/>
          <a:lstStyle/>
          <a:p>
            <a:pPr marL="457200" indent="-457200" eaLnBrk="1" hangingPunct="1">
              <a:buFont typeface="Calibri" pitchFamily="34" charset="0"/>
              <a:buAutoNum type="alphaUcPeriod"/>
            </a:pPr>
            <a:r>
              <a:rPr lang="fil-PH" sz="2800" smtClean="0">
                <a:latin typeface="Trebuchet MS" pitchFamily="34" charset="0"/>
              </a:rPr>
              <a:t>Count the TBs per pack four times</a:t>
            </a:r>
          </a:p>
          <a:p>
            <a:pPr marL="857250" lvl="1" indent="-457200" eaLnBrk="1" hangingPunct="1">
              <a:buFont typeface="Calibri" pitchFamily="34" charset="0"/>
              <a:buAutoNum type="arabicPeriod"/>
            </a:pPr>
            <a:r>
              <a:rPr lang="fil-PH" smtClean="0">
                <a:latin typeface="Trebuchet MS" pitchFamily="34" charset="0"/>
              </a:rPr>
              <a:t>Before these are distributed to each RE</a:t>
            </a:r>
          </a:p>
          <a:p>
            <a:pPr marL="857250" lvl="1" indent="-457200" eaLnBrk="1" hangingPunct="1">
              <a:buFont typeface="Calibri" pitchFamily="34" charset="0"/>
              <a:buAutoNum type="arabicPeriod"/>
            </a:pPr>
            <a:r>
              <a:rPr lang="fil-PH" smtClean="0">
                <a:latin typeface="Trebuchet MS" pitchFamily="34" charset="0"/>
              </a:rPr>
              <a:t>Before lunch time</a:t>
            </a:r>
          </a:p>
          <a:p>
            <a:pPr marL="857250" lvl="1" indent="-457200" eaLnBrk="1" hangingPunct="1">
              <a:buFont typeface="Calibri" pitchFamily="34" charset="0"/>
              <a:buAutoNum type="arabicPeriod"/>
            </a:pPr>
            <a:r>
              <a:rPr lang="fil-PH" smtClean="0">
                <a:latin typeface="Trebuchet MS" pitchFamily="34" charset="0"/>
              </a:rPr>
              <a:t>Before afternoon session</a:t>
            </a:r>
          </a:p>
          <a:p>
            <a:pPr marL="857250" lvl="1" indent="-457200" eaLnBrk="1" hangingPunct="1">
              <a:buFont typeface="Calibri" pitchFamily="34" charset="0"/>
              <a:buAutoNum type="arabicPeriod"/>
            </a:pPr>
            <a:r>
              <a:rPr lang="fil-PH" smtClean="0">
                <a:latin typeface="Trebuchet MS" pitchFamily="34" charset="0"/>
              </a:rPr>
              <a:t>Double count each TB pack submitted by every RE</a:t>
            </a:r>
          </a:p>
          <a:p>
            <a:pPr marL="857250" lvl="1" indent="-457200" eaLnBrk="1" hangingPunct="1">
              <a:buFont typeface="Arial" pitchFamily="34" charset="0"/>
              <a:buNone/>
            </a:pPr>
            <a:endParaRPr lang="fil-PH" smtClean="0">
              <a:latin typeface="Trebuchet MS" pitchFamily="34" charset="0"/>
            </a:endParaRPr>
          </a:p>
          <a:p>
            <a:pPr marL="457200" indent="-457200" eaLnBrk="1" hangingPunct="1">
              <a:buFont typeface="Calibri" pitchFamily="34" charset="0"/>
              <a:buAutoNum type="alphaUcPeriod"/>
            </a:pPr>
            <a:r>
              <a:rPr lang="fil-PH" sz="2800" smtClean="0">
                <a:latin typeface="Trebuchet MS" pitchFamily="34" charset="0"/>
              </a:rPr>
              <a:t>Count the number of sealed Examiner’s Transmittal Report Envelopes (ETREs)</a:t>
            </a:r>
          </a:p>
        </p:txBody>
      </p:sp>
      <p:sp>
        <p:nvSpPr>
          <p:cNvPr id="9" name="Slide Number Placeholder 8"/>
          <p:cNvSpPr>
            <a:spLocks noGrp="1"/>
          </p:cNvSpPr>
          <p:nvPr>
            <p:ph type="sldNum" sz="quarter" idx="12"/>
          </p:nvPr>
        </p:nvSpPr>
        <p:spPr/>
        <p:txBody>
          <a:bodyPr/>
          <a:lstStyle/>
          <a:p>
            <a:pPr>
              <a:defRPr/>
            </a:pPr>
            <a:fld id="{9F8ED6CB-2285-47FD-9CC9-EC9E4948D67E}" type="slidenum">
              <a:rPr lang="en-US" altLang="en-US"/>
              <a:pPr>
                <a:defRPr/>
              </a:pPr>
              <a:t>31</a:t>
            </a:fld>
            <a:endParaRPr lang="en-US" altLang="en-US"/>
          </a:p>
        </p:txBody>
      </p:sp>
      <p:pic>
        <p:nvPicPr>
          <p:cNvPr id="30725"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30726"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PH" sz="4800" dirty="0" smtClean="0"/>
              <a:t>test administration guidelines</a:t>
            </a:r>
            <a:endParaRPr lang="en-PH" sz="4800" dirty="0"/>
          </a:p>
        </p:txBody>
      </p:sp>
      <p:sp>
        <p:nvSpPr>
          <p:cNvPr id="4" name="Slide Number Placeholder 3"/>
          <p:cNvSpPr>
            <a:spLocks noGrp="1"/>
          </p:cNvSpPr>
          <p:nvPr>
            <p:ph type="sldNum" sz="quarter" idx="12"/>
          </p:nvPr>
        </p:nvSpPr>
        <p:spPr/>
        <p:txBody>
          <a:bodyPr/>
          <a:lstStyle/>
          <a:p>
            <a:pPr>
              <a:defRPr/>
            </a:pPr>
            <a:fld id="{463C673E-A491-4145-8BF2-4C5299955E9F}" type="slidenum">
              <a:rPr lang="fil-PH" smtClean="0"/>
              <a:pPr>
                <a:defRPr/>
              </a:pPr>
              <a:t>32</a:t>
            </a:fld>
            <a:endParaRPr lang="fil-PH"/>
          </a:p>
        </p:txBody>
      </p:sp>
      <p:pic>
        <p:nvPicPr>
          <p:cNvPr id="7" name="Picture 8" descr="netrc logo black"/>
          <p:cNvPicPr>
            <a:picLocks noChangeAspect="1" noChangeArrowheads="1"/>
          </p:cNvPicPr>
          <p:nvPr/>
        </p:nvPicPr>
        <p:blipFill>
          <a:blip r:embed="rId2" cstate="print">
            <a:lum bright="-18000" contrast="12000"/>
            <a:grayscl/>
          </a:blip>
          <a:srcRect/>
          <a:stretch>
            <a:fillRect/>
          </a:stretch>
        </p:blipFill>
        <p:spPr bwMode="auto">
          <a:xfrm>
            <a:off x="2590800" y="3048000"/>
            <a:ext cx="1143000" cy="1081088"/>
          </a:xfrm>
          <a:prstGeom prst="rect">
            <a:avLst/>
          </a:prstGeom>
          <a:noFill/>
          <a:ln w="9525">
            <a:noFill/>
            <a:miter lim="800000"/>
            <a:headEnd/>
            <a:tailEnd/>
          </a:ln>
        </p:spPr>
      </p:pic>
      <p:pic>
        <p:nvPicPr>
          <p:cNvPr id="8" name="Picture 9"/>
          <p:cNvPicPr>
            <a:picLocks noChangeAspect="1" noChangeArrowheads="1"/>
          </p:cNvPicPr>
          <p:nvPr/>
        </p:nvPicPr>
        <p:blipFill>
          <a:blip r:embed="rId3" cstate="print"/>
          <a:srcRect/>
          <a:stretch>
            <a:fillRect/>
          </a:stretch>
        </p:blipFill>
        <p:spPr bwMode="auto">
          <a:xfrm>
            <a:off x="838200" y="3048000"/>
            <a:ext cx="1630363"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467600" cy="1066800"/>
          </a:xfrm>
        </p:spPr>
        <p:txBody>
          <a:bodyPr rtlCol="0">
            <a:normAutofit/>
          </a:bodyPr>
          <a:lstStyle/>
          <a:p>
            <a:pPr eaLnBrk="1" fontAlgn="auto" hangingPunct="1">
              <a:spcAft>
                <a:spcPts val="0"/>
              </a:spcAft>
              <a:defRPr/>
            </a:pPr>
            <a:r>
              <a:rPr lang="en-US" sz="3100" b="1" dirty="0" smtClean="0">
                <a:solidFill>
                  <a:schemeClr val="accent1">
                    <a:lumMod val="75000"/>
                  </a:schemeClr>
                </a:solidFill>
                <a:latin typeface="Segoe Print" pitchFamily="2" charset="0"/>
                <a:ea typeface="Komika Axis *" pitchFamily="2" charset="0"/>
                <a:cs typeface="Komika Axis *" pitchFamily="2" charset="0"/>
              </a:rPr>
              <a:t>Pre-test Reminders: Distribution of Test Materials</a:t>
            </a:r>
            <a:endParaRPr lang="fil-PH" sz="3100" b="1" dirty="0">
              <a:solidFill>
                <a:schemeClr val="accent1">
                  <a:lumMod val="75000"/>
                </a:schemeClr>
              </a:solidFill>
              <a:latin typeface="Segoe Print" pitchFamily="2" charset="0"/>
              <a:ea typeface="Komika Axis *" pitchFamily="2" charset="0"/>
              <a:cs typeface="Komika Axis *" pitchFamily="2" charset="0"/>
            </a:endParaRPr>
          </a:p>
        </p:txBody>
      </p:sp>
      <p:sp>
        <p:nvSpPr>
          <p:cNvPr id="3" name="Content Placeholder 2"/>
          <p:cNvSpPr>
            <a:spLocks noGrp="1"/>
          </p:cNvSpPr>
          <p:nvPr>
            <p:ph idx="1"/>
          </p:nvPr>
        </p:nvSpPr>
        <p:spPr>
          <a:xfrm>
            <a:off x="304800" y="1524000"/>
            <a:ext cx="8458200" cy="5181600"/>
          </a:xfrm>
        </p:spPr>
        <p:txBody>
          <a:bodyPr rtlCol="0">
            <a:normAutofit/>
          </a:bodyPr>
          <a:lstStyle/>
          <a:p>
            <a:pPr marL="0" indent="457200" algn="just" eaLnBrk="1" fontAlgn="auto" hangingPunct="1">
              <a:lnSpc>
                <a:spcPct val="110000"/>
              </a:lnSpc>
              <a:spcAft>
                <a:spcPts val="0"/>
              </a:spcAft>
              <a:buFont typeface="Wingdings"/>
              <a:buNone/>
              <a:defRPr/>
            </a:pPr>
            <a:r>
              <a:rPr lang="en-US" sz="1800" dirty="0" smtClean="0">
                <a:latin typeface="Trebuchet MS" pitchFamily="34" charset="0"/>
                <a:cs typeface="MV Boli" pitchFamily="2" charset="0"/>
              </a:rPr>
              <a:t>To ensure integrity of the test and confidentiality of the TMs, utmost care, diligence, and vigilance on the part of all the officials concerned shall be observed.</a:t>
            </a:r>
          </a:p>
          <a:p>
            <a:pPr marL="533400" indent="-533400" algn="just" eaLnBrk="1" fontAlgn="auto" hangingPunct="1">
              <a:lnSpc>
                <a:spcPct val="80000"/>
              </a:lnSpc>
              <a:spcAft>
                <a:spcPts val="0"/>
              </a:spcAft>
              <a:buFont typeface="Wingdings"/>
              <a:buNone/>
              <a:defRPr/>
            </a:pPr>
            <a:endParaRPr lang="en-US" sz="1800" dirty="0" smtClean="0">
              <a:latin typeface="Trebuchet MS" pitchFamily="34" charset="0"/>
              <a:cs typeface="MV Boli" pitchFamily="2" charset="0"/>
            </a:endParaRPr>
          </a:p>
          <a:p>
            <a:pPr marL="533400" indent="-533400" algn="just" eaLnBrk="1" fontAlgn="auto" hangingPunct="1">
              <a:lnSpc>
                <a:spcPct val="110000"/>
              </a:lnSpc>
              <a:spcAft>
                <a:spcPts val="0"/>
              </a:spcAft>
              <a:buFont typeface="+mj-lt"/>
              <a:buAutoNum type="arabicPeriod"/>
              <a:defRPr/>
            </a:pPr>
            <a:r>
              <a:rPr lang="en-US" sz="1800" dirty="0" smtClean="0">
                <a:latin typeface="Trebuchet MS" pitchFamily="34" charset="0"/>
                <a:cs typeface="MV Boli" pitchFamily="2" charset="0"/>
              </a:rPr>
              <a:t>The BEA Representative shall deliver the TMs to the Division Office. The packing guide that goes with the TMs shall be the reference in determining the allocation per testing center.</a:t>
            </a:r>
          </a:p>
          <a:p>
            <a:pPr marL="533400" indent="-533400" algn="just" eaLnBrk="1" fontAlgn="auto" hangingPunct="1">
              <a:lnSpc>
                <a:spcPct val="110000"/>
              </a:lnSpc>
              <a:spcAft>
                <a:spcPts val="0"/>
              </a:spcAft>
              <a:buFont typeface="+mj-lt"/>
              <a:buAutoNum type="arabicPeriod"/>
              <a:defRPr/>
            </a:pPr>
            <a:r>
              <a:rPr lang="en-US" sz="1800" dirty="0" smtClean="0">
                <a:latin typeface="Trebuchet MS" pitchFamily="34" charset="0"/>
                <a:cs typeface="MV Boli" pitchFamily="2" charset="0"/>
              </a:rPr>
              <a:t>The SDS or his/her duly authorized representative shall receive the materials from the BEA Representative immediately upon the latter’s arrival. </a:t>
            </a:r>
            <a:r>
              <a:rPr lang="en-US" sz="1800" dirty="0" err="1" smtClean="0">
                <a:latin typeface="Trebuchet MS" pitchFamily="34" charset="0"/>
                <a:cs typeface="MV Boli" pitchFamily="2" charset="0"/>
              </a:rPr>
              <a:t>He/She</a:t>
            </a:r>
            <a:r>
              <a:rPr lang="en-US" sz="1800" dirty="0" smtClean="0">
                <a:latin typeface="Trebuchet MS" pitchFamily="34" charset="0"/>
                <a:cs typeface="MV Boli" pitchFamily="2" charset="0"/>
              </a:rPr>
              <a:t> shall verify the number of boxes against the number specified in the Delivery Form without breaking the seal of the boxes.</a:t>
            </a:r>
          </a:p>
          <a:p>
            <a:pPr marL="533400" indent="-533400" algn="just" eaLnBrk="1" fontAlgn="auto" hangingPunct="1">
              <a:lnSpc>
                <a:spcPct val="110000"/>
              </a:lnSpc>
              <a:spcAft>
                <a:spcPts val="0"/>
              </a:spcAft>
              <a:buFont typeface="+mj-lt"/>
              <a:buAutoNum type="arabicPeriod"/>
              <a:defRPr/>
            </a:pPr>
            <a:r>
              <a:rPr lang="en-US" sz="1800" dirty="0" smtClean="0">
                <a:latin typeface="Trebuchet MS" pitchFamily="34" charset="0"/>
                <a:cs typeface="MV Boli" pitchFamily="2" charset="0"/>
              </a:rPr>
              <a:t>The SDS/DTC shall turn over the TMs to the CE before 7:00 AM on the examination day in the presence of the BEA Representative.</a:t>
            </a:r>
          </a:p>
          <a:p>
            <a:pPr marL="533400" indent="-533400" algn="just" eaLnBrk="1" fontAlgn="auto" hangingPunct="1">
              <a:lnSpc>
                <a:spcPct val="110000"/>
              </a:lnSpc>
              <a:spcAft>
                <a:spcPts val="0"/>
              </a:spcAft>
              <a:buFont typeface="+mj-lt"/>
              <a:buAutoNum type="arabicPeriod"/>
              <a:defRPr/>
            </a:pPr>
            <a:r>
              <a:rPr lang="en-US" sz="1800" dirty="0" smtClean="0">
                <a:latin typeface="Trebuchet MS" pitchFamily="34" charset="0"/>
                <a:cs typeface="MV Boli" pitchFamily="2" charset="0"/>
              </a:rPr>
              <a:t>In conformity with the procedure indicated in the Examiner’s Handbook, the plastic bags containing the TBs and ASs shall be opened in the examination room in the presence of the </a:t>
            </a:r>
            <a:r>
              <a:rPr lang="en-US" sz="1800" dirty="0" err="1" smtClean="0">
                <a:latin typeface="Trebuchet MS" pitchFamily="34" charset="0"/>
                <a:cs typeface="MV Boli" pitchFamily="2" charset="0"/>
              </a:rPr>
              <a:t>REs.</a:t>
            </a:r>
            <a:r>
              <a:rPr lang="en-US" sz="1800" dirty="0" smtClean="0">
                <a:latin typeface="Trebuchet MS" pitchFamily="34" charset="0"/>
                <a:cs typeface="MV Boli" pitchFamily="2" charset="0"/>
              </a:rPr>
              <a:t> </a:t>
            </a:r>
          </a:p>
          <a:p>
            <a:pPr marL="274320" indent="-274320" algn="just" eaLnBrk="1" fontAlgn="auto" hangingPunct="1">
              <a:spcAft>
                <a:spcPts val="0"/>
              </a:spcAft>
              <a:buFont typeface="Wingdings"/>
              <a:buChar char=""/>
              <a:defRPr/>
            </a:pPr>
            <a:endParaRPr lang="fil-PH" sz="1800" dirty="0">
              <a:latin typeface="Trebuchet MS" pitchFamily="34" charset="0"/>
              <a:cs typeface="MV Boli" pitchFamily="2" charset="0"/>
            </a:endParaRPr>
          </a:p>
        </p:txBody>
      </p:sp>
      <p:sp>
        <p:nvSpPr>
          <p:cNvPr id="8" name="Slide Number Placeholder 7"/>
          <p:cNvSpPr>
            <a:spLocks noGrp="1"/>
          </p:cNvSpPr>
          <p:nvPr>
            <p:ph type="sldNum" sz="quarter" idx="12"/>
          </p:nvPr>
        </p:nvSpPr>
        <p:spPr/>
        <p:txBody>
          <a:bodyPr/>
          <a:lstStyle/>
          <a:p>
            <a:pPr>
              <a:defRPr/>
            </a:pPr>
            <a:fld id="{C0CFCB3F-00BF-49AA-B8E8-5C7E4BBE2605}" type="slidenum">
              <a:rPr lang="en-US" altLang="en-US"/>
              <a:pPr>
                <a:defRPr/>
              </a:pPr>
              <a:t>33</a:t>
            </a:fld>
            <a:endParaRPr lang="en-US" altLang="en-US"/>
          </a:p>
        </p:txBody>
      </p:sp>
      <p:pic>
        <p:nvPicPr>
          <p:cNvPr id="31749"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31750"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53400" cy="11430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Pre-Test: Entrance and Seating Arrangement, etc.</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98307" name="Content Placeholder 2"/>
          <p:cNvSpPr>
            <a:spLocks noGrp="1"/>
          </p:cNvSpPr>
          <p:nvPr>
            <p:ph idx="1"/>
          </p:nvPr>
        </p:nvSpPr>
        <p:spPr>
          <a:xfrm>
            <a:off x="457200" y="1905000"/>
            <a:ext cx="8153400" cy="4648200"/>
          </a:xfrm>
        </p:spPr>
        <p:txBody>
          <a:bodyPr rtlCol="0">
            <a:normAutofit/>
          </a:bodyPr>
          <a:lstStyle/>
          <a:p>
            <a:pPr marL="457200" indent="-457200" eaLnBrk="1" fontAlgn="auto" hangingPunct="1">
              <a:spcBef>
                <a:spcPts val="600"/>
              </a:spcBef>
              <a:spcAft>
                <a:spcPts val="0"/>
              </a:spcAft>
              <a:buFont typeface="Wingdings" pitchFamily="2" charset="2"/>
              <a:buChar char="Ø"/>
              <a:defRPr/>
            </a:pPr>
            <a:r>
              <a:rPr lang="en-US" sz="2000" dirty="0" smtClean="0">
                <a:latin typeface="Trebuchet MS" pitchFamily="34" charset="0"/>
                <a:ea typeface="MV Boli" pitchFamily="2" charset="0"/>
                <a:cs typeface="MV Boli" pitchFamily="2" charset="0"/>
              </a:rPr>
              <a:t>20 Examinees in a room</a:t>
            </a:r>
          </a:p>
          <a:p>
            <a:pPr marL="457200" indent="-457200" eaLnBrk="1" fontAlgn="auto" hangingPunct="1">
              <a:spcBef>
                <a:spcPts val="600"/>
              </a:spcBef>
              <a:spcAft>
                <a:spcPts val="0"/>
              </a:spcAft>
              <a:buFont typeface="Wingdings" pitchFamily="2" charset="2"/>
              <a:buChar char="Ø"/>
              <a:defRPr/>
            </a:pPr>
            <a:endParaRPr lang="en-US" sz="2000" dirty="0" smtClean="0">
              <a:latin typeface="Trebuchet MS" pitchFamily="34" charset="0"/>
              <a:ea typeface="MV Boli" pitchFamily="2" charset="0"/>
              <a:cs typeface="MV Boli" pitchFamily="2" charset="0"/>
            </a:endParaRPr>
          </a:p>
          <a:p>
            <a:pPr marL="457200" indent="-457200" eaLnBrk="1" fontAlgn="auto" hangingPunct="1">
              <a:spcBef>
                <a:spcPts val="600"/>
              </a:spcBef>
              <a:spcAft>
                <a:spcPts val="0"/>
              </a:spcAft>
              <a:buFont typeface="Wingdings" pitchFamily="2" charset="2"/>
              <a:buChar char="Ø"/>
              <a:defRPr/>
            </a:pPr>
            <a:r>
              <a:rPr lang="en-US" sz="2000" dirty="0" smtClean="0">
                <a:latin typeface="Trebuchet MS" pitchFamily="34" charset="0"/>
                <a:ea typeface="MV Boli" pitchFamily="2" charset="0"/>
                <a:cs typeface="MV Boli" pitchFamily="2" charset="0"/>
              </a:rPr>
              <a:t>Seats are 5 rows of 4</a:t>
            </a:r>
          </a:p>
          <a:p>
            <a:pPr marL="457200" indent="-457200" eaLnBrk="1" fontAlgn="auto" hangingPunct="1">
              <a:spcBef>
                <a:spcPts val="600"/>
              </a:spcBef>
              <a:spcAft>
                <a:spcPts val="0"/>
              </a:spcAft>
              <a:buFont typeface="Wingdings" pitchFamily="2" charset="2"/>
              <a:buChar char="Ø"/>
              <a:defRPr/>
            </a:pPr>
            <a:endParaRPr lang="en-US" sz="2000" dirty="0" smtClean="0">
              <a:latin typeface="Trebuchet MS" pitchFamily="34" charset="0"/>
              <a:ea typeface="MV Boli" pitchFamily="2" charset="0"/>
              <a:cs typeface="MV Boli" pitchFamily="2" charset="0"/>
            </a:endParaRPr>
          </a:p>
          <a:p>
            <a:pPr marL="457200" indent="-457200" eaLnBrk="1" fontAlgn="auto" hangingPunct="1">
              <a:spcBef>
                <a:spcPts val="600"/>
              </a:spcBef>
              <a:spcAft>
                <a:spcPts val="0"/>
              </a:spcAft>
              <a:buFont typeface="Wingdings" pitchFamily="2" charset="2"/>
              <a:buChar char="Ø"/>
              <a:defRPr/>
            </a:pPr>
            <a:r>
              <a:rPr lang="en-US" sz="2000" dirty="0" smtClean="0">
                <a:latin typeface="Trebuchet MS" pitchFamily="34" charset="0"/>
                <a:ea typeface="MV Boli" pitchFamily="2" charset="0"/>
                <a:cs typeface="MV Boli" pitchFamily="2" charset="0"/>
              </a:rPr>
              <a:t>Count TBs before opening package in front of examinees</a:t>
            </a:r>
          </a:p>
          <a:p>
            <a:pPr marL="457200" indent="-457200" eaLnBrk="1" fontAlgn="auto" hangingPunct="1">
              <a:spcBef>
                <a:spcPts val="600"/>
              </a:spcBef>
              <a:spcAft>
                <a:spcPts val="0"/>
              </a:spcAft>
              <a:buFont typeface="Wingdings" pitchFamily="2" charset="2"/>
              <a:buChar char="Ø"/>
              <a:defRPr/>
            </a:pPr>
            <a:endParaRPr lang="en-US" sz="2000" dirty="0" smtClean="0">
              <a:latin typeface="Trebuchet MS" pitchFamily="34" charset="0"/>
              <a:ea typeface="MV Boli" pitchFamily="2" charset="0"/>
              <a:cs typeface="MV Boli" pitchFamily="2" charset="0"/>
            </a:endParaRPr>
          </a:p>
          <a:p>
            <a:pPr marL="457200" indent="-457200" eaLnBrk="1" fontAlgn="auto" hangingPunct="1">
              <a:spcBef>
                <a:spcPts val="600"/>
              </a:spcBef>
              <a:spcAft>
                <a:spcPts val="0"/>
              </a:spcAft>
              <a:buFont typeface="Wingdings" pitchFamily="2" charset="2"/>
              <a:buChar char="Ø"/>
              <a:defRPr/>
            </a:pPr>
            <a:r>
              <a:rPr lang="en-US" sz="2000" dirty="0" smtClean="0">
                <a:latin typeface="Trebuchet MS" pitchFamily="34" charset="0"/>
                <a:ea typeface="MV Boli" pitchFamily="2" charset="0"/>
                <a:cs typeface="MV Boli" pitchFamily="2" charset="0"/>
              </a:rPr>
              <a:t>Do not allow electronic devices – calculator and mobile/cell phones in the examination room.</a:t>
            </a:r>
          </a:p>
          <a:p>
            <a:pPr marL="457200" indent="-457200" eaLnBrk="1" fontAlgn="auto" hangingPunct="1">
              <a:spcBef>
                <a:spcPts val="600"/>
              </a:spcBef>
              <a:spcAft>
                <a:spcPts val="0"/>
              </a:spcAft>
              <a:buFont typeface="Wingdings" pitchFamily="2" charset="2"/>
              <a:buChar char="Ø"/>
              <a:defRPr/>
            </a:pPr>
            <a:endParaRPr lang="en-US" sz="2000" dirty="0" smtClean="0">
              <a:latin typeface="Trebuchet MS" pitchFamily="34" charset="0"/>
              <a:ea typeface="MV Boli" pitchFamily="2" charset="0"/>
              <a:cs typeface="MV Boli" pitchFamily="2" charset="0"/>
            </a:endParaRPr>
          </a:p>
          <a:p>
            <a:pPr marL="457200" indent="-457200" eaLnBrk="1" fontAlgn="auto" hangingPunct="1">
              <a:spcBef>
                <a:spcPts val="600"/>
              </a:spcBef>
              <a:spcAft>
                <a:spcPts val="0"/>
              </a:spcAft>
              <a:buFont typeface="Wingdings" pitchFamily="2" charset="2"/>
              <a:buChar char="Ø"/>
              <a:defRPr/>
            </a:pPr>
            <a:r>
              <a:rPr lang="en-US" sz="2000" dirty="0" smtClean="0">
                <a:latin typeface="Trebuchet MS" pitchFamily="34" charset="0"/>
                <a:ea typeface="MV Boli" pitchFamily="2" charset="0"/>
                <a:cs typeface="MV Boli" pitchFamily="2" charset="0"/>
              </a:rPr>
              <a:t>Only the examinees’ pencil, sharpener and clean sheet of paper shall be placed on the arm chair. All other belongings shall be placed in front of the room underneath the blackboard. </a:t>
            </a:r>
          </a:p>
          <a:p>
            <a:pPr eaLnBrk="1" fontAlgn="auto" hangingPunct="1">
              <a:spcAft>
                <a:spcPts val="0"/>
              </a:spcAft>
              <a:defRPr/>
            </a:pPr>
            <a:endParaRPr lang="fil-PH" sz="2000" dirty="0" smtClean="0">
              <a:latin typeface="Trebuchet MS" pitchFamily="34" charset="0"/>
              <a:ea typeface="MV Boli" pitchFamily="2" charset="0"/>
              <a:cs typeface="MV Boli" pitchFamily="2" charset="0"/>
            </a:endParaRPr>
          </a:p>
        </p:txBody>
      </p:sp>
      <p:sp>
        <p:nvSpPr>
          <p:cNvPr id="8" name="Slide Number Placeholder 7"/>
          <p:cNvSpPr>
            <a:spLocks noGrp="1"/>
          </p:cNvSpPr>
          <p:nvPr>
            <p:ph type="sldNum" sz="quarter" idx="12"/>
          </p:nvPr>
        </p:nvSpPr>
        <p:spPr/>
        <p:txBody>
          <a:bodyPr/>
          <a:lstStyle/>
          <a:p>
            <a:pPr>
              <a:defRPr/>
            </a:pPr>
            <a:fld id="{7A298731-B2CE-4636-AF88-18B0511472FE}" type="slidenum">
              <a:rPr lang="en-US" altLang="en-US"/>
              <a:pPr>
                <a:defRPr/>
              </a:pPr>
              <a:t>34</a:t>
            </a:fld>
            <a:endParaRPr lang="en-US" altLang="en-US"/>
          </a:p>
        </p:txBody>
      </p:sp>
      <p:pic>
        <p:nvPicPr>
          <p:cNvPr id="32773"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32774"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001000" cy="12192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Pre-Test: Distribution and Checking of TBs &amp; ASs and Other Reminders</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99331" name="Content Placeholder 2"/>
          <p:cNvSpPr>
            <a:spLocks noGrp="1"/>
          </p:cNvSpPr>
          <p:nvPr>
            <p:ph idx="1"/>
          </p:nvPr>
        </p:nvSpPr>
        <p:spPr>
          <a:xfrm>
            <a:off x="457200" y="2209800"/>
            <a:ext cx="8001000" cy="4416425"/>
          </a:xfrm>
        </p:spPr>
        <p:txBody>
          <a:bodyPr rtlCol="0">
            <a:normAutofit fontScale="70000" lnSpcReduction="20000"/>
          </a:bodyPr>
          <a:lstStyle/>
          <a:p>
            <a:pPr marL="457200" indent="-457200" eaLnBrk="1" fontAlgn="auto" hangingPunct="1">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Distribute from right to left beginning with the lowest number of TB and AS.</a:t>
            </a:r>
          </a:p>
          <a:p>
            <a:pPr marL="457200" indent="-457200" eaLnBrk="1" fontAlgn="auto" hangingPunct="1">
              <a:spcAft>
                <a:spcPts val="0"/>
              </a:spcAft>
              <a:buFont typeface="Wingdings" pitchFamily="2" charset="2"/>
              <a:buChar char="Ø"/>
              <a:defRPr/>
            </a:pPr>
            <a:endParaRPr lang="en-US" dirty="0" smtClean="0">
              <a:latin typeface="Trebuchet MS" pitchFamily="34" charset="0"/>
              <a:ea typeface="MV Boli" pitchFamily="2" charset="0"/>
              <a:cs typeface="MV Boli" pitchFamily="2" charset="0"/>
            </a:endParaRPr>
          </a:p>
          <a:p>
            <a:pPr marL="457200" indent="-457200" eaLnBrk="1" fontAlgn="auto" hangingPunct="1">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Check the TB page by page.</a:t>
            </a:r>
          </a:p>
          <a:p>
            <a:pPr marL="457200" indent="-457200" eaLnBrk="1" fontAlgn="auto" hangingPunct="1">
              <a:spcAft>
                <a:spcPts val="0"/>
              </a:spcAft>
              <a:buFont typeface="Wingdings" pitchFamily="2" charset="2"/>
              <a:buChar char="Ø"/>
              <a:defRPr/>
            </a:pPr>
            <a:endParaRPr lang="en-US" dirty="0" smtClean="0">
              <a:latin typeface="Trebuchet MS" pitchFamily="34" charset="0"/>
              <a:ea typeface="MV Boli" pitchFamily="2" charset="0"/>
              <a:cs typeface="MV Boli" pitchFamily="2" charset="0"/>
            </a:endParaRPr>
          </a:p>
          <a:p>
            <a:pPr marL="457200" indent="-457200" eaLnBrk="1" fontAlgn="auto" hangingPunct="1">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Place the defective TB and unused AS, if any, inside the plastic bag.</a:t>
            </a:r>
          </a:p>
          <a:p>
            <a:pPr marL="457200" indent="-457200" eaLnBrk="1" fontAlgn="auto" hangingPunct="1">
              <a:spcAft>
                <a:spcPts val="0"/>
              </a:spcAft>
              <a:buFont typeface="Wingdings" pitchFamily="2" charset="2"/>
              <a:buChar char="Ø"/>
              <a:defRPr/>
            </a:pPr>
            <a:endParaRPr lang="en-US" dirty="0" smtClean="0">
              <a:latin typeface="Trebuchet MS" pitchFamily="34" charset="0"/>
              <a:ea typeface="MV Boli" pitchFamily="2" charset="0"/>
              <a:cs typeface="MV Boli" pitchFamily="2" charset="0"/>
            </a:endParaRPr>
          </a:p>
          <a:p>
            <a:pPr marL="457200" indent="-457200" eaLnBrk="1" fontAlgn="auto" hangingPunct="1">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Unused TBs and ASs should be in the custody of the RE while the test is in progress.</a:t>
            </a:r>
          </a:p>
          <a:p>
            <a:pPr marL="457200" indent="-457200" eaLnBrk="1" fontAlgn="auto" hangingPunct="1">
              <a:spcAft>
                <a:spcPts val="0"/>
              </a:spcAft>
              <a:buFont typeface="Wingdings" pitchFamily="2" charset="2"/>
              <a:buChar char="Ø"/>
              <a:defRPr/>
            </a:pPr>
            <a:endParaRPr lang="en-US" dirty="0" smtClean="0">
              <a:latin typeface="Trebuchet MS" pitchFamily="34" charset="0"/>
              <a:ea typeface="MV Boli" pitchFamily="2" charset="0"/>
              <a:cs typeface="MV Boli" pitchFamily="2" charset="0"/>
            </a:endParaRPr>
          </a:p>
          <a:p>
            <a:pPr marL="457200" indent="-457200" eaLnBrk="1" fontAlgn="auto" hangingPunct="1">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As per DECS Order No. 85, s. 1999, the RE is not allowed to read the TBs otherwise a corresponding sanction will be imposed.</a:t>
            </a:r>
          </a:p>
          <a:p>
            <a:pPr eaLnBrk="1" fontAlgn="auto" hangingPunct="1">
              <a:spcAft>
                <a:spcPts val="0"/>
              </a:spcAft>
              <a:defRPr/>
            </a:pPr>
            <a:endParaRPr lang="fil-PH" dirty="0" smtClean="0">
              <a:latin typeface="Trebuchet MS" pitchFamily="34" charset="0"/>
              <a:ea typeface="MV Boli" pitchFamily="2" charset="0"/>
              <a:cs typeface="MV Boli" pitchFamily="2" charset="0"/>
            </a:endParaRPr>
          </a:p>
        </p:txBody>
      </p:sp>
      <p:sp>
        <p:nvSpPr>
          <p:cNvPr id="8" name="Slide Number Placeholder 7"/>
          <p:cNvSpPr>
            <a:spLocks noGrp="1"/>
          </p:cNvSpPr>
          <p:nvPr>
            <p:ph type="sldNum" sz="quarter" idx="12"/>
          </p:nvPr>
        </p:nvSpPr>
        <p:spPr/>
        <p:txBody>
          <a:bodyPr/>
          <a:lstStyle/>
          <a:p>
            <a:pPr>
              <a:defRPr/>
            </a:pPr>
            <a:fld id="{F1D0A6F3-C3DE-4479-82A5-B0396E3F797B}" type="slidenum">
              <a:rPr lang="en-US" altLang="en-US"/>
              <a:pPr>
                <a:defRPr/>
              </a:pPr>
              <a:t>35</a:t>
            </a:fld>
            <a:endParaRPr lang="en-US" altLang="en-US"/>
          </a:p>
        </p:txBody>
      </p:sp>
      <p:pic>
        <p:nvPicPr>
          <p:cNvPr id="33797"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33798"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192184AA-CD6F-4553-B268-D096130BDDDF}" type="slidenum">
              <a:rPr lang="en-US" altLang="en-US"/>
              <a:pPr>
                <a:defRPr/>
              </a:pPr>
              <a:t>36</a:t>
            </a:fld>
            <a:endParaRPr lang="en-US" altLang="en-US"/>
          </a:p>
        </p:txBody>
      </p:sp>
      <p:pic>
        <p:nvPicPr>
          <p:cNvPr id="34820"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34821"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1" y="0"/>
            <a:ext cx="70104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620000" cy="6096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Pre-Test: Other Information</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100355" name="Content Placeholder 2"/>
          <p:cNvSpPr>
            <a:spLocks noGrp="1"/>
          </p:cNvSpPr>
          <p:nvPr>
            <p:ph idx="1"/>
          </p:nvPr>
        </p:nvSpPr>
        <p:spPr>
          <a:xfrm>
            <a:off x="381000" y="1600200"/>
            <a:ext cx="8077200" cy="5257800"/>
          </a:xfrm>
        </p:spPr>
        <p:txBody>
          <a:bodyPr rtlCol="0">
            <a:normAutofit fontScale="70000" lnSpcReduction="20000"/>
          </a:bodyPr>
          <a:lstStyle/>
          <a:p>
            <a:pPr marL="457200" indent="-457200" eaLnBrk="1" fontAlgn="auto" hangingPunct="1">
              <a:lnSpc>
                <a:spcPct val="110000"/>
              </a:lnSpc>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Provide </a:t>
            </a:r>
            <a:r>
              <a:rPr lang="en-US" b="1" dirty="0" smtClean="0">
                <a:latin typeface="Trebuchet MS" pitchFamily="34" charset="0"/>
                <a:ea typeface="MV Boli" pitchFamily="2" charset="0"/>
                <a:cs typeface="MV Boli" pitchFamily="2" charset="0"/>
              </a:rPr>
              <a:t>each examinee the Item Placement Form (IPF) </a:t>
            </a:r>
            <a:r>
              <a:rPr lang="en-US" dirty="0" smtClean="0">
                <a:latin typeface="Trebuchet MS" pitchFamily="34" charset="0"/>
                <a:ea typeface="MV Boli" pitchFamily="2" charset="0"/>
                <a:cs typeface="MV Boli" pitchFamily="2" charset="0"/>
              </a:rPr>
              <a:t>with information on items to be answered in testing rooms. </a:t>
            </a:r>
          </a:p>
          <a:p>
            <a:pPr marL="457200" indent="-457200" eaLnBrk="1" fontAlgn="auto" hangingPunct="1">
              <a:lnSpc>
                <a:spcPct val="110000"/>
              </a:lnSpc>
              <a:spcAft>
                <a:spcPts val="0"/>
              </a:spcAft>
              <a:buFont typeface="Wingdings" pitchFamily="2" charset="2"/>
              <a:buChar char="Ø"/>
              <a:defRPr/>
            </a:pPr>
            <a:endParaRPr lang="en-US" dirty="0" smtClean="0">
              <a:latin typeface="Trebuchet MS" pitchFamily="34" charset="0"/>
              <a:ea typeface="MV Boli" pitchFamily="2" charset="0"/>
              <a:cs typeface="MV Boli" pitchFamily="2" charset="0"/>
            </a:endParaRPr>
          </a:p>
          <a:p>
            <a:pPr marL="457200" indent="-457200" eaLnBrk="1" fontAlgn="auto" hangingPunct="1">
              <a:lnSpc>
                <a:spcPct val="110000"/>
              </a:lnSpc>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An examinee shall be allowed to start accomplishing the Name Grid only when the pencil is shown.</a:t>
            </a:r>
          </a:p>
          <a:p>
            <a:pPr marL="457200" indent="-457200" eaLnBrk="1" fontAlgn="auto" hangingPunct="1">
              <a:lnSpc>
                <a:spcPct val="110000"/>
              </a:lnSpc>
              <a:spcAft>
                <a:spcPts val="0"/>
              </a:spcAft>
              <a:buFont typeface="Wingdings" pitchFamily="2" charset="2"/>
              <a:buChar char="Ø"/>
              <a:defRPr/>
            </a:pPr>
            <a:endParaRPr lang="en-US" dirty="0" smtClean="0">
              <a:latin typeface="Trebuchet MS" pitchFamily="34" charset="0"/>
              <a:ea typeface="MV Boli" pitchFamily="2" charset="0"/>
              <a:cs typeface="MV Boli" pitchFamily="2" charset="0"/>
            </a:endParaRPr>
          </a:p>
          <a:p>
            <a:pPr marL="457200" indent="-457200" eaLnBrk="1" fontAlgn="auto" hangingPunct="1">
              <a:lnSpc>
                <a:spcPct val="110000"/>
              </a:lnSpc>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Supervise proper shading of the Name Grid (Region and Division).</a:t>
            </a:r>
          </a:p>
          <a:p>
            <a:pPr marL="457200" indent="-457200" eaLnBrk="1" fontAlgn="auto" hangingPunct="1">
              <a:lnSpc>
                <a:spcPct val="110000"/>
              </a:lnSpc>
              <a:spcAft>
                <a:spcPts val="0"/>
              </a:spcAft>
              <a:buFont typeface="Wingdings" pitchFamily="2" charset="2"/>
              <a:buChar char="Ø"/>
              <a:defRPr/>
            </a:pPr>
            <a:endParaRPr lang="en-US" dirty="0" smtClean="0">
              <a:latin typeface="Trebuchet MS" pitchFamily="34" charset="0"/>
              <a:ea typeface="MV Boli" pitchFamily="2" charset="0"/>
              <a:cs typeface="MV Boli" pitchFamily="2" charset="0"/>
            </a:endParaRPr>
          </a:p>
          <a:p>
            <a:pPr marL="457200" indent="-457200" eaLnBrk="1" fontAlgn="auto" hangingPunct="1">
              <a:lnSpc>
                <a:spcPct val="110000"/>
              </a:lnSpc>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Read verbatim the boxed portions in the handbook. Do not translate in local language/dialect.</a:t>
            </a:r>
          </a:p>
          <a:p>
            <a:pPr marL="457200" indent="-457200" eaLnBrk="1" fontAlgn="auto" hangingPunct="1">
              <a:lnSpc>
                <a:spcPct val="110000"/>
              </a:lnSpc>
              <a:spcAft>
                <a:spcPts val="0"/>
              </a:spcAft>
              <a:buFont typeface="Wingdings" pitchFamily="2" charset="2"/>
              <a:buChar char="Ø"/>
              <a:defRPr/>
            </a:pPr>
            <a:endParaRPr lang="en-US" dirty="0" smtClean="0">
              <a:latin typeface="Trebuchet MS" pitchFamily="34" charset="0"/>
              <a:ea typeface="MV Boli" pitchFamily="2" charset="0"/>
              <a:cs typeface="MV Boli" pitchFamily="2" charset="0"/>
            </a:endParaRPr>
          </a:p>
          <a:p>
            <a:pPr marL="457200" indent="-457200" eaLnBrk="1" fontAlgn="auto" hangingPunct="1">
              <a:lnSpc>
                <a:spcPct val="110000"/>
              </a:lnSpc>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Accomplish the Seat Plan while the examinees are answering the EDQ.</a:t>
            </a:r>
          </a:p>
          <a:p>
            <a:pPr eaLnBrk="1" fontAlgn="auto" hangingPunct="1">
              <a:lnSpc>
                <a:spcPct val="90000"/>
              </a:lnSpc>
              <a:spcAft>
                <a:spcPts val="0"/>
              </a:spcAft>
              <a:buFont typeface="Wingdings" pitchFamily="2" charset="2"/>
              <a:buNone/>
              <a:defRPr/>
            </a:pPr>
            <a:endParaRPr lang="en-US" dirty="0" smtClean="0">
              <a:latin typeface="Trebuchet MS" pitchFamily="34" charset="0"/>
              <a:ea typeface="MV Boli" pitchFamily="2" charset="0"/>
              <a:cs typeface="MV Boli" pitchFamily="2" charset="0"/>
            </a:endParaRPr>
          </a:p>
          <a:p>
            <a:pPr eaLnBrk="1" fontAlgn="auto" hangingPunct="1">
              <a:lnSpc>
                <a:spcPct val="90000"/>
              </a:lnSpc>
              <a:spcAft>
                <a:spcPts val="0"/>
              </a:spcAft>
              <a:buFont typeface="Wingdings" pitchFamily="2" charset="2"/>
              <a:buChar char="v"/>
              <a:defRPr/>
            </a:pPr>
            <a:endParaRPr lang="en-US" dirty="0" smtClean="0">
              <a:latin typeface="Trebuchet MS" pitchFamily="34" charset="0"/>
              <a:ea typeface="MV Boli" pitchFamily="2" charset="0"/>
              <a:cs typeface="MV Boli" pitchFamily="2" charset="0"/>
            </a:endParaRPr>
          </a:p>
          <a:p>
            <a:pPr eaLnBrk="1" fontAlgn="auto" hangingPunct="1">
              <a:spcAft>
                <a:spcPts val="0"/>
              </a:spcAft>
              <a:defRPr/>
            </a:pPr>
            <a:endParaRPr lang="fil-PH" dirty="0" smtClean="0">
              <a:latin typeface="Trebuchet MS" pitchFamily="34" charset="0"/>
              <a:ea typeface="MV Boli" pitchFamily="2" charset="0"/>
              <a:cs typeface="MV Boli" pitchFamily="2" charset="0"/>
            </a:endParaRPr>
          </a:p>
        </p:txBody>
      </p:sp>
      <p:sp>
        <p:nvSpPr>
          <p:cNvPr id="8" name="Slide Number Placeholder 7"/>
          <p:cNvSpPr>
            <a:spLocks noGrp="1"/>
          </p:cNvSpPr>
          <p:nvPr>
            <p:ph type="sldNum" sz="quarter" idx="12"/>
          </p:nvPr>
        </p:nvSpPr>
        <p:spPr/>
        <p:txBody>
          <a:bodyPr/>
          <a:lstStyle/>
          <a:p>
            <a:pPr>
              <a:defRPr/>
            </a:pPr>
            <a:fld id="{49C61562-7485-43B5-83AC-DC0154F94619}" type="slidenum">
              <a:rPr lang="en-US" altLang="en-US"/>
              <a:pPr>
                <a:defRPr/>
              </a:pPr>
              <a:t>37</a:t>
            </a:fld>
            <a:endParaRPr lang="en-US" altLang="en-US"/>
          </a:p>
        </p:txBody>
      </p:sp>
      <p:pic>
        <p:nvPicPr>
          <p:cNvPr id="35845"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35846"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6705600" cy="7620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Pre-Test Reminders</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101379" name="Content Placeholder 2"/>
          <p:cNvSpPr>
            <a:spLocks noGrp="1"/>
          </p:cNvSpPr>
          <p:nvPr>
            <p:ph idx="1"/>
          </p:nvPr>
        </p:nvSpPr>
        <p:spPr>
          <a:xfrm>
            <a:off x="457200" y="990600"/>
            <a:ext cx="8305800" cy="5715000"/>
          </a:xfrm>
        </p:spPr>
        <p:txBody>
          <a:bodyPr rtlCol="0">
            <a:normAutofit fontScale="85000" lnSpcReduction="10000"/>
          </a:bodyPr>
          <a:lstStyle/>
          <a:p>
            <a:pPr marL="457200" indent="-457200" algn="just" eaLnBrk="1" fontAlgn="auto" hangingPunct="1">
              <a:spcAft>
                <a:spcPts val="0"/>
              </a:spcAft>
              <a:buFont typeface="Wingdings" pitchFamily="2" charset="2"/>
              <a:buChar char="Ø"/>
              <a:defRPr/>
            </a:pPr>
            <a:r>
              <a:rPr lang="en-US" sz="2400" dirty="0" smtClean="0">
                <a:latin typeface="Trebuchet MS" pitchFamily="34" charset="0"/>
                <a:ea typeface="MV Boli" pitchFamily="2" charset="0"/>
                <a:cs typeface="MV Boli" pitchFamily="2" charset="0"/>
              </a:rPr>
              <a:t>Check if the Examinees have shaded the correct circles pertaining to the NAME GRID including all necessary information about himself/herself.</a:t>
            </a:r>
          </a:p>
          <a:p>
            <a:pPr marL="457200" indent="-457200" algn="just" eaLnBrk="1" fontAlgn="auto" hangingPunct="1">
              <a:spcAft>
                <a:spcPts val="0"/>
              </a:spcAft>
              <a:buFont typeface="Wingdings" pitchFamily="2" charset="2"/>
              <a:buChar char="Ø"/>
              <a:defRPr/>
            </a:pPr>
            <a:endParaRPr lang="en-US" sz="2400" dirty="0" smtClean="0">
              <a:latin typeface="Trebuchet MS" pitchFamily="34" charset="0"/>
              <a:ea typeface="MV Boli" pitchFamily="2" charset="0"/>
              <a:cs typeface="MV Boli" pitchFamily="2" charset="0"/>
            </a:endParaRPr>
          </a:p>
          <a:p>
            <a:pPr marL="457200" indent="-457200" algn="just" eaLnBrk="1" fontAlgn="auto" hangingPunct="1">
              <a:spcAft>
                <a:spcPts val="0"/>
              </a:spcAft>
              <a:buFont typeface="Wingdings" pitchFamily="2" charset="2"/>
              <a:buChar char="Ø"/>
              <a:defRPr/>
            </a:pPr>
            <a:r>
              <a:rPr lang="en-US" sz="2400" dirty="0" smtClean="0">
                <a:latin typeface="Trebuchet MS" pitchFamily="34" charset="0"/>
                <a:ea typeface="MV Boli" pitchFamily="2" charset="0"/>
                <a:cs typeface="MV Boli" pitchFamily="2" charset="0"/>
              </a:rPr>
              <a:t>Do not start the Test Proper unless each examinee shall have completely and properly shaded the NAME GRID.</a:t>
            </a:r>
          </a:p>
          <a:p>
            <a:pPr marL="457200" indent="-457200" algn="just" eaLnBrk="1" fontAlgn="auto" hangingPunct="1">
              <a:spcAft>
                <a:spcPts val="0"/>
              </a:spcAft>
              <a:buFont typeface="Wingdings" pitchFamily="2" charset="2"/>
              <a:buChar char="Ø"/>
              <a:defRPr/>
            </a:pPr>
            <a:endParaRPr lang="en-US" sz="2400" dirty="0" smtClean="0">
              <a:latin typeface="Trebuchet MS" pitchFamily="34" charset="0"/>
              <a:ea typeface="MV Boli" pitchFamily="2" charset="0"/>
              <a:cs typeface="MV Boli" pitchFamily="2" charset="0"/>
            </a:endParaRPr>
          </a:p>
          <a:p>
            <a:pPr marL="457200" indent="-457200" algn="just" eaLnBrk="1" fontAlgn="auto" hangingPunct="1">
              <a:spcAft>
                <a:spcPts val="0"/>
              </a:spcAft>
              <a:buFont typeface="Wingdings" pitchFamily="2" charset="2"/>
              <a:buChar char="Ø"/>
              <a:defRPr/>
            </a:pPr>
            <a:r>
              <a:rPr lang="en-US" sz="2400" dirty="0" smtClean="0">
                <a:latin typeface="Trebuchet MS" pitchFamily="34" charset="0"/>
                <a:ea typeface="MV Boli" pitchFamily="2" charset="0"/>
                <a:cs typeface="MV Boli" pitchFamily="2" charset="0"/>
              </a:rPr>
              <a:t>Check if the Examinees have shaded the correct circles pertaining to the </a:t>
            </a:r>
            <a:r>
              <a:rPr lang="en-US" sz="2400" b="1" i="1" dirty="0" smtClean="0">
                <a:latin typeface="Trebuchet MS" pitchFamily="34" charset="0"/>
                <a:ea typeface="MV Boli" pitchFamily="2" charset="0"/>
                <a:cs typeface="MV Boli" pitchFamily="2" charset="0"/>
              </a:rPr>
              <a:t>Age and Highest Grade/Year Level Passed</a:t>
            </a:r>
            <a:r>
              <a:rPr lang="en-US" sz="2400" dirty="0" smtClean="0">
                <a:latin typeface="Trebuchet MS" pitchFamily="34" charset="0"/>
                <a:ea typeface="MV Boli" pitchFamily="2" charset="0"/>
                <a:cs typeface="MV Boli" pitchFamily="2" charset="0"/>
              </a:rPr>
              <a:t>. Make sure that these jibe with the information in Form A.</a:t>
            </a:r>
          </a:p>
          <a:p>
            <a:pPr marL="457200" indent="-457200" algn="just" eaLnBrk="1" fontAlgn="auto" hangingPunct="1">
              <a:spcAft>
                <a:spcPts val="0"/>
              </a:spcAft>
              <a:buFont typeface="Wingdings" pitchFamily="2" charset="2"/>
              <a:buChar char="Ø"/>
              <a:defRPr/>
            </a:pPr>
            <a:endParaRPr lang="en-US" sz="2400" dirty="0" smtClean="0">
              <a:latin typeface="Trebuchet MS" pitchFamily="34" charset="0"/>
              <a:ea typeface="MV Boli" pitchFamily="2" charset="0"/>
              <a:cs typeface="MV Boli" pitchFamily="2" charset="0"/>
            </a:endParaRPr>
          </a:p>
          <a:p>
            <a:pPr marL="457200" indent="-457200" algn="just" eaLnBrk="1" fontAlgn="auto" hangingPunct="1">
              <a:spcAft>
                <a:spcPts val="0"/>
              </a:spcAft>
              <a:buFont typeface="Wingdings" pitchFamily="2" charset="2"/>
              <a:buChar char="Ø"/>
              <a:defRPr/>
            </a:pPr>
            <a:r>
              <a:rPr lang="fil-PH" sz="2400" b="1" dirty="0" smtClean="0">
                <a:latin typeface="Trebuchet MS" pitchFamily="34" charset="0"/>
                <a:ea typeface="MV Boli" pitchFamily="2" charset="0"/>
                <a:cs typeface="MV Boli" pitchFamily="2" charset="0"/>
              </a:rPr>
              <a:t>Let examinees affix their signatures (found in the last page of the Answer Sheet) before starting the test.</a:t>
            </a:r>
          </a:p>
          <a:p>
            <a:pPr marL="457200" indent="-457200" algn="just" eaLnBrk="1" fontAlgn="auto" hangingPunct="1">
              <a:spcAft>
                <a:spcPts val="0"/>
              </a:spcAft>
              <a:buFont typeface="Wingdings" pitchFamily="2" charset="2"/>
              <a:buChar char="Ø"/>
              <a:defRPr/>
            </a:pPr>
            <a:endParaRPr lang="fil-PH" sz="2400" dirty="0" smtClean="0">
              <a:latin typeface="Trebuchet MS" pitchFamily="34" charset="0"/>
              <a:ea typeface="MV Boli" pitchFamily="2" charset="0"/>
              <a:cs typeface="MV Boli" pitchFamily="2" charset="0"/>
            </a:endParaRPr>
          </a:p>
          <a:p>
            <a:pPr marL="457200" indent="-457200" algn="just" eaLnBrk="1" fontAlgn="auto" hangingPunct="1">
              <a:spcAft>
                <a:spcPts val="0"/>
              </a:spcAft>
              <a:buFont typeface="Wingdings" pitchFamily="2" charset="2"/>
              <a:buChar char="Ø"/>
              <a:defRPr/>
            </a:pPr>
            <a:r>
              <a:rPr lang="fil-PH" sz="2400" dirty="0" smtClean="0">
                <a:latin typeface="Trebuchet MS" pitchFamily="34" charset="0"/>
                <a:ea typeface="MV Boli" pitchFamily="2" charset="0"/>
                <a:cs typeface="MV Boli" pitchFamily="2" charset="0"/>
              </a:rPr>
              <a:t>Check the correctness of the item placement assigned to each examinee while the test is going on.</a:t>
            </a:r>
          </a:p>
          <a:p>
            <a:pPr marL="457200" indent="-457200" algn="just" eaLnBrk="1" fontAlgn="auto" hangingPunct="1">
              <a:spcAft>
                <a:spcPts val="0"/>
              </a:spcAft>
              <a:buFont typeface="Wingdings" pitchFamily="2" charset="2"/>
              <a:buChar char="Ø"/>
              <a:defRPr/>
            </a:pPr>
            <a:endParaRPr lang="en-US" sz="2400" dirty="0" smtClean="0">
              <a:latin typeface="Trebuchet MS" pitchFamily="34" charset="0"/>
              <a:ea typeface="MV Boli" pitchFamily="2" charset="0"/>
              <a:cs typeface="MV Boli" pitchFamily="2" charset="0"/>
            </a:endParaRPr>
          </a:p>
          <a:p>
            <a:pPr marL="457200" indent="-457200" algn="just" eaLnBrk="1" fontAlgn="auto" hangingPunct="1">
              <a:spcAft>
                <a:spcPts val="0"/>
              </a:spcAft>
              <a:buFont typeface="Wingdings" pitchFamily="2" charset="2"/>
              <a:buChar char="Ø"/>
              <a:defRPr/>
            </a:pPr>
            <a:r>
              <a:rPr lang="en-US" sz="2400" dirty="0" smtClean="0">
                <a:latin typeface="Trebuchet MS" pitchFamily="34" charset="0"/>
                <a:ea typeface="MV Boli" pitchFamily="2" charset="0"/>
                <a:cs typeface="MV Boli" pitchFamily="2" charset="0"/>
              </a:rPr>
              <a:t>Do not use liquid eraser/tape eraser in erasing the shaded circle.</a:t>
            </a:r>
          </a:p>
          <a:p>
            <a:pPr marL="457200" indent="-457200" algn="just" eaLnBrk="1" fontAlgn="auto" hangingPunct="1">
              <a:spcAft>
                <a:spcPts val="0"/>
              </a:spcAft>
              <a:buFont typeface="Wingdings" pitchFamily="2" charset="2"/>
              <a:buChar char="Ø"/>
              <a:defRPr/>
            </a:pPr>
            <a:endParaRPr lang="en-US" sz="2400" dirty="0" smtClean="0">
              <a:latin typeface="Trebuchet MS" pitchFamily="34" charset="0"/>
              <a:ea typeface="MV Boli" pitchFamily="2" charset="0"/>
              <a:cs typeface="MV Boli" pitchFamily="2" charset="0"/>
            </a:endParaRPr>
          </a:p>
        </p:txBody>
      </p:sp>
      <p:sp>
        <p:nvSpPr>
          <p:cNvPr id="8" name="Slide Number Placeholder 7"/>
          <p:cNvSpPr>
            <a:spLocks noGrp="1"/>
          </p:cNvSpPr>
          <p:nvPr>
            <p:ph type="sldNum" sz="quarter" idx="12"/>
          </p:nvPr>
        </p:nvSpPr>
        <p:spPr/>
        <p:txBody>
          <a:bodyPr/>
          <a:lstStyle/>
          <a:p>
            <a:pPr>
              <a:defRPr/>
            </a:pPr>
            <a:fld id="{634B1FBE-2B46-4345-A678-8510A221971A}" type="slidenum">
              <a:rPr lang="en-US" altLang="en-US"/>
              <a:pPr>
                <a:defRPr/>
              </a:pPr>
              <a:t>38</a:t>
            </a:fld>
            <a:endParaRPr lang="en-US" altLang="en-US" dirty="0"/>
          </a:p>
        </p:txBody>
      </p:sp>
      <p:pic>
        <p:nvPicPr>
          <p:cNvPr id="37893"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37894"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467600" cy="6858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Post-Test</a:t>
            </a:r>
            <a:endParaRPr lang="fil-PH" b="1" dirty="0">
              <a:solidFill>
                <a:schemeClr val="accent1">
                  <a:lumMod val="75000"/>
                </a:schemeClr>
              </a:solidFill>
              <a:latin typeface="Segoe Print" pitchFamily="2" charset="0"/>
              <a:ea typeface="Komika Axis *" pitchFamily="2" charset="0"/>
              <a:cs typeface="Komika Axis *" pitchFamily="2" charset="0"/>
            </a:endParaRPr>
          </a:p>
        </p:txBody>
      </p:sp>
      <p:sp>
        <p:nvSpPr>
          <p:cNvPr id="102403" name="Content Placeholder 2"/>
          <p:cNvSpPr>
            <a:spLocks noGrp="1"/>
          </p:cNvSpPr>
          <p:nvPr>
            <p:ph idx="1"/>
          </p:nvPr>
        </p:nvSpPr>
        <p:spPr>
          <a:xfrm>
            <a:off x="457200" y="2057400"/>
            <a:ext cx="7467600" cy="4343400"/>
          </a:xfrm>
        </p:spPr>
        <p:txBody>
          <a:bodyPr rtlCol="0">
            <a:normAutofit/>
          </a:bodyPr>
          <a:lstStyle/>
          <a:p>
            <a:pPr marL="457200" indent="-457200" algn="just" eaLnBrk="1" fontAlgn="auto" hangingPunct="1">
              <a:spcAft>
                <a:spcPts val="0"/>
              </a:spcAft>
              <a:buFont typeface="Wingdings" pitchFamily="2" charset="2"/>
              <a:buChar char="Ø"/>
              <a:defRPr/>
            </a:pPr>
            <a:r>
              <a:rPr lang="en-US" sz="2800" dirty="0" smtClean="0">
                <a:latin typeface="Trebuchet MS" pitchFamily="34" charset="0"/>
                <a:ea typeface="MV Boli" pitchFamily="2" charset="0"/>
                <a:cs typeface="MV Boli" pitchFamily="2" charset="0"/>
              </a:rPr>
              <a:t>Give the examinees five minutes to inspect and clean the AS.</a:t>
            </a:r>
          </a:p>
          <a:p>
            <a:pPr marL="457200" indent="-457200" algn="just" eaLnBrk="1" fontAlgn="auto" hangingPunct="1">
              <a:spcAft>
                <a:spcPts val="0"/>
              </a:spcAft>
              <a:buFont typeface="Wingdings" pitchFamily="2" charset="2"/>
              <a:buChar char="Ø"/>
              <a:defRPr/>
            </a:pPr>
            <a:endParaRPr lang="en-US" sz="2800" dirty="0" smtClean="0">
              <a:latin typeface="Trebuchet MS" pitchFamily="34" charset="0"/>
              <a:ea typeface="MV Boli" pitchFamily="2" charset="0"/>
              <a:cs typeface="MV Boli" pitchFamily="2" charset="0"/>
            </a:endParaRPr>
          </a:p>
          <a:p>
            <a:pPr marL="457200" indent="-457200" algn="just" eaLnBrk="1" fontAlgn="auto" hangingPunct="1">
              <a:spcAft>
                <a:spcPts val="0"/>
              </a:spcAft>
              <a:buFont typeface="Wingdings" pitchFamily="2" charset="2"/>
              <a:buChar char="Ø"/>
              <a:defRPr/>
            </a:pPr>
            <a:r>
              <a:rPr lang="en-US" sz="2800" dirty="0" smtClean="0">
                <a:latin typeface="Trebuchet MS" pitchFamily="34" charset="0"/>
                <a:ea typeface="MV Boli" pitchFamily="2" charset="0"/>
                <a:cs typeface="MV Boli" pitchFamily="2" charset="0"/>
              </a:rPr>
              <a:t>Instruct them to tear off carefully the examinee stub before collecting the ASs.</a:t>
            </a:r>
          </a:p>
          <a:p>
            <a:pPr marL="457200" indent="-457200" algn="just" eaLnBrk="1" fontAlgn="auto" hangingPunct="1">
              <a:spcAft>
                <a:spcPts val="0"/>
              </a:spcAft>
              <a:buFont typeface="Wingdings" pitchFamily="2" charset="2"/>
              <a:buChar char="Ø"/>
              <a:defRPr/>
            </a:pPr>
            <a:endParaRPr lang="en-US" sz="2800" dirty="0" smtClean="0">
              <a:latin typeface="Trebuchet MS" pitchFamily="34" charset="0"/>
              <a:ea typeface="MV Boli" pitchFamily="2" charset="0"/>
              <a:cs typeface="MV Boli" pitchFamily="2" charset="0"/>
            </a:endParaRPr>
          </a:p>
          <a:p>
            <a:pPr marL="457200" indent="-457200" algn="just" eaLnBrk="1" fontAlgn="auto" hangingPunct="1">
              <a:spcAft>
                <a:spcPts val="0"/>
              </a:spcAft>
              <a:buFont typeface="Wingdings" pitchFamily="2" charset="2"/>
              <a:buChar char="Ø"/>
              <a:defRPr/>
            </a:pPr>
            <a:r>
              <a:rPr lang="en-US" sz="2800" dirty="0" smtClean="0">
                <a:latin typeface="Trebuchet MS" pitchFamily="34" charset="0"/>
                <a:ea typeface="MV Boli" pitchFamily="2" charset="0"/>
                <a:cs typeface="MV Boli" pitchFamily="2" charset="0"/>
              </a:rPr>
              <a:t>Count TBs and ASs before allowing examinees to leave the room.</a:t>
            </a:r>
          </a:p>
          <a:p>
            <a:pPr eaLnBrk="1" fontAlgn="auto" hangingPunct="1">
              <a:spcAft>
                <a:spcPts val="0"/>
              </a:spcAft>
              <a:buFont typeface="Wingdings" pitchFamily="2" charset="2"/>
              <a:buNone/>
              <a:defRPr/>
            </a:pPr>
            <a:endParaRPr lang="fil-PH" sz="2800" dirty="0" smtClean="0">
              <a:latin typeface="Trebuchet MS" pitchFamily="34" charset="0"/>
              <a:ea typeface="MV Boli" pitchFamily="2" charset="0"/>
              <a:cs typeface="MV Boli" pitchFamily="2" charset="0"/>
            </a:endParaRPr>
          </a:p>
        </p:txBody>
      </p:sp>
      <p:sp>
        <p:nvSpPr>
          <p:cNvPr id="8" name="Slide Number Placeholder 7"/>
          <p:cNvSpPr>
            <a:spLocks noGrp="1"/>
          </p:cNvSpPr>
          <p:nvPr>
            <p:ph type="sldNum" sz="quarter" idx="12"/>
          </p:nvPr>
        </p:nvSpPr>
        <p:spPr/>
        <p:txBody>
          <a:bodyPr/>
          <a:lstStyle/>
          <a:p>
            <a:pPr>
              <a:defRPr/>
            </a:pPr>
            <a:fld id="{68E9AC3C-7BBF-46AF-98C7-A781A572EB0C}" type="slidenum">
              <a:rPr lang="en-US" altLang="en-US"/>
              <a:pPr>
                <a:defRPr/>
              </a:pPr>
              <a:t>39</a:t>
            </a:fld>
            <a:endParaRPr lang="en-US" altLang="en-US"/>
          </a:p>
        </p:txBody>
      </p:sp>
      <p:pic>
        <p:nvPicPr>
          <p:cNvPr id="38917"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38918"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609600"/>
            <a:ext cx="8305800" cy="1066800"/>
          </a:xfrm>
        </p:spPr>
        <p:txBody>
          <a:bodyPr rtlCol="0">
            <a:normAutofit/>
          </a:bodyPr>
          <a:lstStyle/>
          <a:p>
            <a:pPr eaLnBrk="1" fontAlgn="auto" hangingPunct="1">
              <a:spcAft>
                <a:spcPts val="0"/>
              </a:spcAft>
              <a:defRPr/>
            </a:pPr>
            <a:r>
              <a:rPr lang="fil-PH" sz="3200" b="1" dirty="0" smtClean="0">
                <a:solidFill>
                  <a:schemeClr val="accent1">
                    <a:lumMod val="75000"/>
                  </a:schemeClr>
                </a:solidFill>
                <a:latin typeface="Segoe Print" pitchFamily="2" charset="0"/>
                <a:cs typeface="MV Boli" pitchFamily="2" charset="0"/>
              </a:rPr>
              <a:t>Checklist in Evaluating/Screening the Documents of PEPT Applicants</a:t>
            </a:r>
            <a:endParaRPr lang="fil-PH" sz="3200" b="1" dirty="0">
              <a:solidFill>
                <a:schemeClr val="accent1">
                  <a:lumMod val="75000"/>
                </a:schemeClr>
              </a:solidFill>
              <a:latin typeface="Segoe Print" pitchFamily="2" charset="0"/>
              <a:cs typeface="MV Boli" pitchFamily="2" charset="0"/>
            </a:endParaRPr>
          </a:p>
        </p:txBody>
      </p:sp>
      <p:sp>
        <p:nvSpPr>
          <p:cNvPr id="55299" name="Content Placeholder 2"/>
          <p:cNvSpPr>
            <a:spLocks noGrp="1"/>
          </p:cNvSpPr>
          <p:nvPr>
            <p:ph idx="1"/>
          </p:nvPr>
        </p:nvSpPr>
        <p:spPr>
          <a:xfrm>
            <a:off x="381000" y="1752600"/>
            <a:ext cx="8382000" cy="4953000"/>
          </a:xfrm>
        </p:spPr>
        <p:txBody>
          <a:bodyPr rtlCol="0">
            <a:noAutofit/>
          </a:bodyPr>
          <a:lstStyle/>
          <a:p>
            <a:pPr eaLnBrk="1" fontAlgn="auto" hangingPunct="1">
              <a:lnSpc>
                <a:spcPct val="150000"/>
              </a:lnSpc>
              <a:spcAft>
                <a:spcPts val="0"/>
              </a:spcAft>
              <a:buFont typeface="Wingdings" pitchFamily="2" charset="2"/>
              <a:buNone/>
              <a:defRPr/>
            </a:pPr>
            <a:r>
              <a:rPr lang="en-US" sz="2000" b="1" u="sng" dirty="0" smtClean="0">
                <a:latin typeface="Trebuchet MS" pitchFamily="34" charset="0"/>
              </a:rPr>
              <a:t>School Records:</a:t>
            </a:r>
          </a:p>
          <a:p>
            <a:pPr marL="457200" indent="-457200" eaLnBrk="1" fontAlgn="auto" hangingPunct="1">
              <a:lnSpc>
                <a:spcPct val="150000"/>
              </a:lnSpc>
              <a:spcAft>
                <a:spcPts val="0"/>
              </a:spcAft>
              <a:buFont typeface="Wingdings" pitchFamily="2" charset="2"/>
              <a:buAutoNum type="arabicPeriod"/>
              <a:defRPr/>
            </a:pPr>
            <a:r>
              <a:rPr lang="en-US" sz="2000" dirty="0" smtClean="0">
                <a:latin typeface="Trebuchet MS" pitchFamily="34" charset="0"/>
              </a:rPr>
              <a:t>Inspect the authenticity of the documents as to the  </a:t>
            </a:r>
            <a:r>
              <a:rPr lang="en-US" sz="2000" b="1" u="sng" dirty="0" smtClean="0">
                <a:latin typeface="Trebuchet MS" pitchFamily="34" charset="0"/>
              </a:rPr>
              <a:t>school seal</a:t>
            </a:r>
            <a:r>
              <a:rPr lang="en-US" sz="2000" dirty="0" smtClean="0">
                <a:latin typeface="Trebuchet MS" pitchFamily="34" charset="0"/>
              </a:rPr>
              <a:t> and </a:t>
            </a:r>
            <a:r>
              <a:rPr lang="en-US" sz="2000" b="1" u="sng" dirty="0" smtClean="0">
                <a:latin typeface="Trebuchet MS" pitchFamily="34" charset="0"/>
              </a:rPr>
              <a:t>signature of the school head</a:t>
            </a:r>
            <a:r>
              <a:rPr lang="en-US" sz="2000" dirty="0" smtClean="0">
                <a:latin typeface="Trebuchet MS" pitchFamily="34" charset="0"/>
              </a:rPr>
              <a:t>.</a:t>
            </a:r>
          </a:p>
          <a:p>
            <a:pPr marL="457200" indent="-457200" eaLnBrk="1" fontAlgn="auto" hangingPunct="1">
              <a:lnSpc>
                <a:spcPct val="150000"/>
              </a:lnSpc>
              <a:spcAft>
                <a:spcPts val="0"/>
              </a:spcAft>
              <a:buFont typeface="Wingdings" pitchFamily="2" charset="2"/>
              <a:buAutoNum type="arabicPeriod"/>
              <a:defRPr/>
            </a:pPr>
            <a:r>
              <a:rPr lang="en-US" sz="2000" dirty="0" smtClean="0">
                <a:latin typeface="Trebuchet MS" pitchFamily="34" charset="0"/>
              </a:rPr>
              <a:t>Validate the grade level completed with reference to age level at the time of examination day (should be overage).</a:t>
            </a:r>
          </a:p>
          <a:p>
            <a:pPr marL="457200" indent="-457200" eaLnBrk="1" fontAlgn="auto" hangingPunct="1">
              <a:lnSpc>
                <a:spcPct val="150000"/>
              </a:lnSpc>
              <a:spcAft>
                <a:spcPts val="0"/>
              </a:spcAft>
              <a:buFont typeface="Wingdings" pitchFamily="2" charset="2"/>
              <a:buAutoNum type="arabicPeriod"/>
              <a:defRPr/>
            </a:pPr>
            <a:r>
              <a:rPr lang="en-US" sz="2000" dirty="0" smtClean="0">
                <a:latin typeface="Trebuchet MS" pitchFamily="34" charset="0"/>
              </a:rPr>
              <a:t>Countercheck LLC, F137 &amp; F138 with the entries in the registration form for the consistency of data.</a:t>
            </a:r>
          </a:p>
          <a:p>
            <a:pPr marL="457200" indent="-457200" eaLnBrk="1" fontAlgn="auto" hangingPunct="1">
              <a:lnSpc>
                <a:spcPct val="150000"/>
              </a:lnSpc>
              <a:spcAft>
                <a:spcPts val="0"/>
              </a:spcAft>
              <a:buFont typeface="Wingdings" pitchFamily="2" charset="2"/>
              <a:buAutoNum type="arabicPeriod"/>
              <a:defRPr/>
            </a:pPr>
            <a:r>
              <a:rPr lang="en-US" sz="2000" dirty="0" smtClean="0">
                <a:latin typeface="Trebuchet MS" pitchFamily="34" charset="0"/>
              </a:rPr>
              <a:t>Check that all subjects have been passed in the high school level (should be free from back subjects).</a:t>
            </a:r>
          </a:p>
          <a:p>
            <a:pPr marL="457200" indent="-457200" eaLnBrk="1" fontAlgn="auto" hangingPunct="1">
              <a:lnSpc>
                <a:spcPct val="150000"/>
              </a:lnSpc>
              <a:spcAft>
                <a:spcPts val="0"/>
              </a:spcAft>
              <a:buFont typeface="Wingdings" pitchFamily="2" charset="2"/>
              <a:buAutoNum type="arabicPeriod"/>
              <a:defRPr/>
            </a:pPr>
            <a:r>
              <a:rPr lang="en-US" sz="2000" dirty="0" smtClean="0">
                <a:latin typeface="Trebuchet MS" pitchFamily="34" charset="0"/>
              </a:rPr>
              <a:t>Check if there are erasures/alterations in the school records.</a:t>
            </a:r>
          </a:p>
          <a:p>
            <a:pPr marL="457200" indent="-457200" eaLnBrk="1" fontAlgn="auto" hangingPunct="1">
              <a:lnSpc>
                <a:spcPct val="150000"/>
              </a:lnSpc>
              <a:spcAft>
                <a:spcPts val="0"/>
              </a:spcAft>
              <a:buFont typeface="Century Schoolbook" pitchFamily="18" charset="0"/>
              <a:buAutoNum type="arabicPeriod"/>
              <a:defRPr/>
            </a:pPr>
            <a:endParaRPr lang="en-US" sz="2000" dirty="0" smtClean="0">
              <a:latin typeface="Trebuchet MS" pitchFamily="34" charset="0"/>
              <a:ea typeface="MV Boli" pitchFamily="2" charset="0"/>
              <a:cs typeface="MV Boli" pitchFamily="2" charset="0"/>
            </a:endParaRPr>
          </a:p>
        </p:txBody>
      </p:sp>
      <p:sp>
        <p:nvSpPr>
          <p:cNvPr id="9" name="Slide Number Placeholder 8"/>
          <p:cNvSpPr>
            <a:spLocks noGrp="1"/>
          </p:cNvSpPr>
          <p:nvPr>
            <p:ph type="sldNum" sz="quarter" idx="12"/>
          </p:nvPr>
        </p:nvSpPr>
        <p:spPr/>
        <p:txBody>
          <a:bodyPr/>
          <a:lstStyle/>
          <a:p>
            <a:pPr>
              <a:defRPr/>
            </a:pPr>
            <a:fld id="{62361959-80B0-4500-8281-198006105144}" type="slidenum">
              <a:rPr lang="en-US" altLang="en-US"/>
              <a:pPr>
                <a:defRPr/>
              </a:pPr>
              <a:t>4</a:t>
            </a:fld>
            <a:endParaRPr lang="en-US" altLang="en-US"/>
          </a:p>
        </p:txBody>
      </p:sp>
      <p:pic>
        <p:nvPicPr>
          <p:cNvPr id="11269"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11270"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458200" cy="1219200"/>
          </a:xfrm>
        </p:spPr>
        <p:txBody>
          <a:bodyPr rtlCol="0">
            <a:no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Post-Test: Accounting of Test Materials and Preparation of Reports</a:t>
            </a:r>
            <a:endParaRPr lang="fil-PH" sz="3200" b="1" dirty="0">
              <a:solidFill>
                <a:schemeClr val="accent1">
                  <a:lumMod val="75000"/>
                </a:schemeClr>
              </a:solidFill>
              <a:latin typeface="Segoe Print" pitchFamily="2" charset="0"/>
              <a:ea typeface="Komika Axis *" pitchFamily="2" charset="0"/>
              <a:cs typeface="Komika Axis *" pitchFamily="2" charset="0"/>
            </a:endParaRPr>
          </a:p>
        </p:txBody>
      </p:sp>
      <p:sp>
        <p:nvSpPr>
          <p:cNvPr id="103427" name="Content Placeholder 2"/>
          <p:cNvSpPr>
            <a:spLocks noGrp="1"/>
          </p:cNvSpPr>
          <p:nvPr>
            <p:ph idx="1"/>
          </p:nvPr>
        </p:nvSpPr>
        <p:spPr>
          <a:xfrm>
            <a:off x="457200" y="1905000"/>
            <a:ext cx="8153400" cy="4572000"/>
          </a:xfrm>
        </p:spPr>
        <p:txBody>
          <a:bodyPr rtlCol="0">
            <a:normAutofit fontScale="70000" lnSpcReduction="20000"/>
          </a:bodyPr>
          <a:lstStyle/>
          <a:p>
            <a:pPr marL="457200" indent="-457200" eaLnBrk="1" fontAlgn="auto" hangingPunct="1">
              <a:lnSpc>
                <a:spcPct val="120000"/>
              </a:lnSpc>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Count and arrange TBs in sequence of serial numbers</a:t>
            </a:r>
          </a:p>
          <a:p>
            <a:pPr marL="457200" indent="-457200" eaLnBrk="1" fontAlgn="auto" hangingPunct="1">
              <a:lnSpc>
                <a:spcPct val="120000"/>
              </a:lnSpc>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Count and arrange ASs in sequence of serial numbers</a:t>
            </a:r>
          </a:p>
          <a:p>
            <a:pPr marL="457200" indent="-457200" eaLnBrk="1" fontAlgn="auto" hangingPunct="1">
              <a:lnSpc>
                <a:spcPct val="120000"/>
              </a:lnSpc>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Accomplish the ETRE by indicating the number of registrants and the actual number of examinees</a:t>
            </a:r>
          </a:p>
          <a:p>
            <a:pPr marL="457200" indent="-457200" eaLnBrk="1" fontAlgn="auto" hangingPunct="1">
              <a:lnSpc>
                <a:spcPct val="120000"/>
              </a:lnSpc>
              <a:spcAft>
                <a:spcPts val="0"/>
              </a:spcAft>
              <a:buFont typeface="Wingdings" pitchFamily="2" charset="2"/>
              <a:buChar char="Ø"/>
              <a:defRPr/>
            </a:pPr>
            <a:r>
              <a:rPr lang="en-US" dirty="0" smtClean="0">
                <a:latin typeface="Trebuchet MS" pitchFamily="34" charset="0"/>
                <a:ea typeface="MV Boli" pitchFamily="2" charset="0"/>
                <a:cs typeface="MV Boli" pitchFamily="2" charset="0"/>
              </a:rPr>
              <a:t>After the contents (TBs and ASs) have been accounted for, SEAL the ETRE with the </a:t>
            </a:r>
            <a:r>
              <a:rPr lang="en-US" dirty="0" err="1" smtClean="0">
                <a:latin typeface="Trebuchet MS" pitchFamily="34" charset="0"/>
                <a:ea typeface="MV Boli" pitchFamily="2" charset="0"/>
                <a:cs typeface="MV Boli" pitchFamily="2" charset="0"/>
              </a:rPr>
              <a:t>DepED</a:t>
            </a:r>
            <a:r>
              <a:rPr lang="en-US" dirty="0" smtClean="0">
                <a:latin typeface="Trebuchet MS" pitchFamily="34" charset="0"/>
                <a:ea typeface="MV Boli" pitchFamily="2" charset="0"/>
                <a:cs typeface="MV Boli" pitchFamily="2" charset="0"/>
              </a:rPr>
              <a:t>-BEA paper tape while inside the examination room</a:t>
            </a:r>
          </a:p>
          <a:p>
            <a:pPr eaLnBrk="1" fontAlgn="auto" hangingPunct="1">
              <a:lnSpc>
                <a:spcPct val="90000"/>
              </a:lnSpc>
              <a:spcAft>
                <a:spcPts val="0"/>
              </a:spcAft>
              <a:buFont typeface="Wingdings" pitchFamily="2" charset="2"/>
              <a:buNone/>
              <a:defRPr/>
            </a:pPr>
            <a:endParaRPr lang="en-US" dirty="0" smtClean="0">
              <a:latin typeface="Trebuchet MS" pitchFamily="34" charset="0"/>
              <a:ea typeface="MV Boli" pitchFamily="2" charset="0"/>
              <a:cs typeface="MV Boli" pitchFamily="2" charset="0"/>
            </a:endParaRPr>
          </a:p>
          <a:p>
            <a:pPr eaLnBrk="1" fontAlgn="auto" hangingPunct="1">
              <a:lnSpc>
                <a:spcPct val="90000"/>
              </a:lnSpc>
              <a:spcAft>
                <a:spcPts val="0"/>
              </a:spcAft>
              <a:buFont typeface="Wingdings" pitchFamily="2" charset="2"/>
              <a:buNone/>
              <a:defRPr/>
            </a:pPr>
            <a:endParaRPr lang="en-US" dirty="0" smtClean="0">
              <a:latin typeface="Trebuchet MS" pitchFamily="34" charset="0"/>
              <a:ea typeface="MV Boli" pitchFamily="2" charset="0"/>
              <a:cs typeface="MV Boli" pitchFamily="2" charset="0"/>
            </a:endParaRPr>
          </a:p>
          <a:p>
            <a:pPr eaLnBrk="1" fontAlgn="auto" hangingPunct="1">
              <a:lnSpc>
                <a:spcPct val="90000"/>
              </a:lnSpc>
              <a:spcAft>
                <a:spcPts val="0"/>
              </a:spcAft>
              <a:buFont typeface="Wingdings" pitchFamily="2" charset="2"/>
              <a:buNone/>
              <a:defRPr/>
            </a:pPr>
            <a:r>
              <a:rPr lang="fil-PH" sz="3400" dirty="0" smtClean="0">
                <a:solidFill>
                  <a:srgbClr val="FF0000"/>
                </a:solidFill>
                <a:latin typeface="Arial Unicode MS" pitchFamily="34" charset="-128"/>
                <a:ea typeface="Arial Unicode MS" pitchFamily="34" charset="-128"/>
                <a:cs typeface="Arial Unicode MS" pitchFamily="34" charset="-128"/>
              </a:rPr>
              <a:t>Notes: </a:t>
            </a:r>
          </a:p>
          <a:p>
            <a:pPr lvl="1" eaLnBrk="1" fontAlgn="auto" hangingPunct="1">
              <a:lnSpc>
                <a:spcPct val="90000"/>
              </a:lnSpc>
              <a:spcAft>
                <a:spcPts val="0"/>
              </a:spcAft>
              <a:buFont typeface="Wingdings" pitchFamily="2" charset="2"/>
              <a:buChar char="§"/>
              <a:defRPr/>
            </a:pPr>
            <a:r>
              <a:rPr lang="fil-PH" sz="3400" dirty="0" smtClean="0">
                <a:solidFill>
                  <a:srgbClr val="FF0000"/>
                </a:solidFill>
                <a:latin typeface="Arial Unicode MS" pitchFamily="34" charset="-128"/>
                <a:ea typeface="Arial Unicode MS" pitchFamily="34" charset="-128"/>
                <a:cs typeface="Arial Unicode MS" pitchFamily="34" charset="-128"/>
              </a:rPr>
              <a:t>Name Grid replica should be stored in Testing Centers</a:t>
            </a:r>
            <a:endParaRPr lang="en-US" sz="3400" dirty="0" smtClean="0">
              <a:solidFill>
                <a:srgbClr val="FF0000"/>
              </a:solidFill>
              <a:latin typeface="Arial Unicode MS" pitchFamily="34" charset="-128"/>
              <a:ea typeface="Arial Unicode MS" pitchFamily="34" charset="-128"/>
              <a:cs typeface="Arial Unicode MS" pitchFamily="34" charset="-128"/>
            </a:endParaRPr>
          </a:p>
          <a:p>
            <a:pPr lvl="1" eaLnBrk="1" fontAlgn="auto" hangingPunct="1">
              <a:lnSpc>
                <a:spcPct val="90000"/>
              </a:lnSpc>
              <a:spcAft>
                <a:spcPts val="0"/>
              </a:spcAft>
              <a:buFont typeface="Wingdings" pitchFamily="2" charset="2"/>
              <a:buChar char="§"/>
              <a:defRPr/>
            </a:pPr>
            <a:r>
              <a:rPr lang="en-US" sz="3400" dirty="0" smtClean="0">
                <a:solidFill>
                  <a:srgbClr val="FF0000"/>
                </a:solidFill>
                <a:latin typeface="Arial Unicode MS" pitchFamily="34" charset="-128"/>
                <a:ea typeface="Arial Unicode MS" pitchFamily="34" charset="-128"/>
                <a:cs typeface="Arial Unicode MS" pitchFamily="34" charset="-128"/>
              </a:rPr>
              <a:t>Examiner’s Handbook should be returned to BEA</a:t>
            </a:r>
          </a:p>
        </p:txBody>
      </p:sp>
      <p:sp>
        <p:nvSpPr>
          <p:cNvPr id="8" name="Slide Number Placeholder 7"/>
          <p:cNvSpPr>
            <a:spLocks noGrp="1"/>
          </p:cNvSpPr>
          <p:nvPr>
            <p:ph type="sldNum" sz="quarter" idx="12"/>
          </p:nvPr>
        </p:nvSpPr>
        <p:spPr/>
        <p:txBody>
          <a:bodyPr/>
          <a:lstStyle/>
          <a:p>
            <a:pPr>
              <a:defRPr/>
            </a:pPr>
            <a:fld id="{9254D45F-D149-45DB-80BE-84C67291F62D}" type="slidenum">
              <a:rPr lang="en-US" altLang="en-US"/>
              <a:pPr>
                <a:defRPr/>
              </a:pPr>
              <a:t>40</a:t>
            </a:fld>
            <a:endParaRPr lang="en-US" altLang="en-US"/>
          </a:p>
        </p:txBody>
      </p:sp>
      <p:pic>
        <p:nvPicPr>
          <p:cNvPr id="39941"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39942"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a:xfrm>
            <a:off x="381000" y="4953000"/>
            <a:ext cx="7696200" cy="990600"/>
          </a:xfrm>
          <a:prstGeom prst="rect">
            <a:avLst/>
          </a:prstGeom>
        </p:spPr>
        <p:txBody>
          <a:bodyPr anchor="b"/>
          <a:lstStyle/>
          <a:p>
            <a:pPr fontAlgn="auto">
              <a:spcBef>
                <a:spcPts val="0"/>
              </a:spcBef>
              <a:spcAft>
                <a:spcPts val="0"/>
              </a:spcAft>
              <a:defRPr/>
            </a:pPr>
            <a:endParaRPr lang="en-US" sz="3200" b="1" cap="small" dirty="0">
              <a:solidFill>
                <a:schemeClr val="accent1">
                  <a:lumMod val="75000"/>
                </a:schemeClr>
              </a:solidFill>
              <a:latin typeface="Segoe Print" pitchFamily="2" charset="0"/>
              <a:ea typeface="Komika Axis *" pitchFamily="2" charset="0"/>
              <a:cs typeface="Komika Axis *" pitchFamily="2" charset="0"/>
            </a:endParaRPr>
          </a:p>
        </p:txBody>
      </p:sp>
      <p:sp>
        <p:nvSpPr>
          <p:cNvPr id="40963" name="Rectangle 3"/>
          <p:cNvSpPr txBox="1">
            <a:spLocks noChangeArrowheads="1"/>
          </p:cNvSpPr>
          <p:nvPr/>
        </p:nvSpPr>
        <p:spPr bwMode="auto">
          <a:xfrm>
            <a:off x="381000" y="5943600"/>
            <a:ext cx="7543800" cy="914400"/>
          </a:xfrm>
          <a:prstGeom prst="rect">
            <a:avLst/>
          </a:prstGeom>
          <a:noFill/>
          <a:ln w="9525">
            <a:noFill/>
            <a:miter lim="800000"/>
            <a:headEnd/>
            <a:tailEnd/>
          </a:ln>
        </p:spPr>
        <p:txBody>
          <a:bodyPr/>
          <a:lstStyle/>
          <a:p>
            <a:pPr marL="273050" indent="-273050">
              <a:spcBef>
                <a:spcPts val="600"/>
              </a:spcBef>
              <a:buClr>
                <a:schemeClr val="accent1"/>
              </a:buClr>
              <a:buSzPct val="70000"/>
              <a:buFont typeface="Wingdings" pitchFamily="2" charset="2"/>
              <a:buChar char="v"/>
            </a:pPr>
            <a:endParaRPr lang="en-US" sz="2000">
              <a:latin typeface="Trebuchet MS" pitchFamily="34" charset="0"/>
            </a:endParaRPr>
          </a:p>
        </p:txBody>
      </p:sp>
      <p:sp>
        <p:nvSpPr>
          <p:cNvPr id="10" name="Slide Number Placeholder 9"/>
          <p:cNvSpPr>
            <a:spLocks noGrp="1"/>
          </p:cNvSpPr>
          <p:nvPr>
            <p:ph type="sldNum" sz="quarter" idx="12"/>
          </p:nvPr>
        </p:nvSpPr>
        <p:spPr/>
        <p:txBody>
          <a:bodyPr/>
          <a:lstStyle/>
          <a:p>
            <a:pPr>
              <a:defRPr/>
            </a:pPr>
            <a:fld id="{AE1A50A7-918C-44E2-977E-D613F471777A}" type="slidenum">
              <a:rPr lang="en-US" altLang="en-US"/>
              <a:pPr>
                <a:defRPr/>
              </a:pPr>
              <a:t>41</a:t>
            </a:fld>
            <a:endParaRPr lang="en-US" altLang="en-US"/>
          </a:p>
        </p:txBody>
      </p:sp>
      <p:pic>
        <p:nvPicPr>
          <p:cNvPr id="40965"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40966"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
        <p:nvSpPr>
          <p:cNvPr id="9" name="Content Placeholder 8"/>
          <p:cNvSpPr>
            <a:spLocks noGrp="1"/>
          </p:cNvSpPr>
          <p:nvPr>
            <p:ph idx="1"/>
          </p:nvPr>
        </p:nvSpPr>
        <p:spPr>
          <a:xfrm>
            <a:off x="304800" y="1447800"/>
            <a:ext cx="8153400" cy="5257800"/>
          </a:xfrm>
        </p:spPr>
        <p:txBody>
          <a:bodyPr rtlCol="0">
            <a:normAutofit lnSpcReduction="10000"/>
          </a:bodyPr>
          <a:lstStyle/>
          <a:p>
            <a:pPr marL="273050" indent="-273050" eaLnBrk="1" fontAlgn="auto" hangingPunct="1">
              <a:spcBef>
                <a:spcPts val="600"/>
              </a:spcBef>
              <a:spcAft>
                <a:spcPts val="0"/>
              </a:spcAft>
              <a:buClr>
                <a:schemeClr val="accent1"/>
              </a:buClr>
              <a:buSzPct val="70000"/>
              <a:buFont typeface="Arial" pitchFamily="34" charset="0"/>
              <a:buNone/>
              <a:defRPr/>
            </a:pPr>
            <a:r>
              <a:rPr lang="en-US" sz="2000" b="1" i="1" dirty="0" smtClean="0">
                <a:latin typeface="Trebuchet MS" pitchFamily="34" charset="0"/>
              </a:rPr>
              <a:t>CETRE’s Contents</a:t>
            </a:r>
          </a:p>
          <a:p>
            <a:pPr marL="804863" indent="-347663" eaLnBrk="1" fontAlgn="auto" hangingPunct="1">
              <a:spcBef>
                <a:spcPts val="600"/>
              </a:spcBef>
              <a:spcAft>
                <a:spcPts val="0"/>
              </a:spcAft>
              <a:buClr>
                <a:schemeClr val="tx2"/>
              </a:buClr>
              <a:buSzPct val="100000"/>
              <a:buFont typeface="Wingdings" pitchFamily="2" charset="2"/>
              <a:buChar char="ü"/>
              <a:defRPr/>
            </a:pPr>
            <a:r>
              <a:rPr lang="en-US" sz="2000" dirty="0" smtClean="0">
                <a:latin typeface="Trebuchet MS" pitchFamily="34" charset="0"/>
              </a:rPr>
              <a:t>Unused AS (duly accounted)</a:t>
            </a:r>
          </a:p>
          <a:p>
            <a:pPr marL="804863" indent="-347663" eaLnBrk="1" fontAlgn="auto" hangingPunct="1">
              <a:spcBef>
                <a:spcPts val="600"/>
              </a:spcBef>
              <a:spcAft>
                <a:spcPts val="0"/>
              </a:spcAft>
              <a:buClr>
                <a:schemeClr val="tx2"/>
              </a:buClr>
              <a:buSzPct val="100000"/>
              <a:buFont typeface="Wingdings" pitchFamily="2" charset="2"/>
              <a:buChar char="ü"/>
              <a:defRPr/>
            </a:pPr>
            <a:r>
              <a:rPr lang="en-US" sz="2000" dirty="0" smtClean="0">
                <a:latin typeface="Trebuchet MS" pitchFamily="34" charset="0"/>
              </a:rPr>
              <a:t>Forms 3 and 4 </a:t>
            </a:r>
          </a:p>
          <a:p>
            <a:pPr marL="273050" indent="-273050" eaLnBrk="1" fontAlgn="auto" hangingPunct="1">
              <a:spcBef>
                <a:spcPts val="600"/>
              </a:spcBef>
              <a:spcAft>
                <a:spcPts val="0"/>
              </a:spcAft>
              <a:buClr>
                <a:schemeClr val="accent1"/>
              </a:buClr>
              <a:buSzPct val="70000"/>
              <a:buFont typeface="Arial" pitchFamily="34" charset="0"/>
              <a:buNone/>
              <a:defRPr/>
            </a:pPr>
            <a:endParaRPr lang="en-US" sz="1300" dirty="0">
              <a:latin typeface="Trebuchet MS" pitchFamily="34" charset="0"/>
            </a:endParaRPr>
          </a:p>
          <a:p>
            <a:pPr marL="273050" indent="-273050" eaLnBrk="1" fontAlgn="auto" hangingPunct="1">
              <a:spcBef>
                <a:spcPts val="600"/>
              </a:spcBef>
              <a:spcAft>
                <a:spcPts val="0"/>
              </a:spcAft>
              <a:buClr>
                <a:schemeClr val="accent1"/>
              </a:buClr>
              <a:buSzPct val="70000"/>
              <a:buFont typeface="Arial" pitchFamily="34" charset="0"/>
              <a:buNone/>
              <a:defRPr/>
            </a:pPr>
            <a:r>
              <a:rPr lang="en-US" sz="2000" b="1" i="1" dirty="0" smtClean="0">
                <a:latin typeface="Trebuchet MS" pitchFamily="34" charset="0"/>
              </a:rPr>
              <a:t>ETRE’s Contents</a:t>
            </a:r>
          </a:p>
          <a:p>
            <a:pPr marL="804863" indent="-347663" eaLnBrk="1" fontAlgn="auto" hangingPunct="1">
              <a:spcBef>
                <a:spcPts val="600"/>
              </a:spcBef>
              <a:spcAft>
                <a:spcPts val="0"/>
              </a:spcAft>
              <a:buClr>
                <a:schemeClr val="tx2"/>
              </a:buClr>
              <a:buSzPct val="100000"/>
              <a:buFont typeface="Wingdings" pitchFamily="2" charset="2"/>
              <a:buChar char="ü"/>
              <a:defRPr/>
            </a:pPr>
            <a:r>
              <a:rPr lang="en-US" sz="2000" dirty="0" smtClean="0">
                <a:latin typeface="Trebuchet MS" pitchFamily="34" charset="0"/>
              </a:rPr>
              <a:t>Form A</a:t>
            </a:r>
          </a:p>
          <a:p>
            <a:pPr marL="804863" indent="-347663" eaLnBrk="1" fontAlgn="auto" hangingPunct="1">
              <a:spcBef>
                <a:spcPts val="600"/>
              </a:spcBef>
              <a:spcAft>
                <a:spcPts val="0"/>
              </a:spcAft>
              <a:buClr>
                <a:schemeClr val="tx2"/>
              </a:buClr>
              <a:buSzPct val="100000"/>
              <a:buFont typeface="Wingdings" pitchFamily="2" charset="2"/>
              <a:buChar char="ü"/>
              <a:defRPr/>
            </a:pPr>
            <a:r>
              <a:rPr lang="en-US" sz="2000" dirty="0" smtClean="0">
                <a:latin typeface="Trebuchet MS" pitchFamily="34" charset="0"/>
              </a:rPr>
              <a:t>Used ASs placed in original plastic bag</a:t>
            </a:r>
          </a:p>
          <a:p>
            <a:pPr marL="804863" indent="-347663" eaLnBrk="1" fontAlgn="auto" hangingPunct="1">
              <a:spcBef>
                <a:spcPts val="600"/>
              </a:spcBef>
              <a:spcAft>
                <a:spcPts val="0"/>
              </a:spcAft>
              <a:buClr>
                <a:schemeClr val="tx2"/>
              </a:buClr>
              <a:buSzPct val="100000"/>
              <a:buFont typeface="Wingdings" pitchFamily="2" charset="2"/>
              <a:buChar char="ü"/>
              <a:defRPr/>
            </a:pPr>
            <a:r>
              <a:rPr lang="en-US" sz="2000" dirty="0" smtClean="0">
                <a:latin typeface="Trebuchet MS" pitchFamily="34" charset="0"/>
              </a:rPr>
              <a:t>Forms 1 and 2</a:t>
            </a:r>
          </a:p>
          <a:p>
            <a:pPr marL="804863" indent="-347663" eaLnBrk="1" fontAlgn="auto" hangingPunct="1">
              <a:spcBef>
                <a:spcPts val="600"/>
              </a:spcBef>
              <a:spcAft>
                <a:spcPts val="0"/>
              </a:spcAft>
              <a:buClr>
                <a:schemeClr val="tx2"/>
              </a:buClr>
              <a:buSzPct val="100000"/>
              <a:buFont typeface="Wingdings" pitchFamily="2" charset="2"/>
              <a:buChar char="ü"/>
              <a:defRPr/>
            </a:pPr>
            <a:r>
              <a:rPr lang="en-US" sz="2000" dirty="0" smtClean="0">
                <a:latin typeface="Trebuchet MS" pitchFamily="34" charset="0"/>
              </a:rPr>
              <a:t>Examiner’s Narrative Report</a:t>
            </a:r>
          </a:p>
          <a:p>
            <a:pPr marL="804863" indent="-347663" eaLnBrk="1" fontAlgn="auto" hangingPunct="1">
              <a:spcBef>
                <a:spcPts val="600"/>
              </a:spcBef>
              <a:spcAft>
                <a:spcPts val="0"/>
              </a:spcAft>
              <a:buClr>
                <a:schemeClr val="tx2"/>
              </a:buClr>
              <a:buSzPct val="100000"/>
              <a:buFont typeface="Wingdings" pitchFamily="2" charset="2"/>
              <a:buChar char="ü"/>
              <a:defRPr/>
            </a:pPr>
            <a:r>
              <a:rPr lang="en-US" sz="2000" dirty="0" smtClean="0">
                <a:latin typeface="Trebuchet MS" pitchFamily="34" charset="0"/>
              </a:rPr>
              <a:t>LEM’s Copies of Actual Examinees</a:t>
            </a:r>
          </a:p>
          <a:p>
            <a:pPr marL="804863" indent="-347663" eaLnBrk="1" fontAlgn="auto" hangingPunct="1">
              <a:spcBef>
                <a:spcPts val="600"/>
              </a:spcBef>
              <a:spcAft>
                <a:spcPts val="0"/>
              </a:spcAft>
              <a:buClr>
                <a:schemeClr val="tx2"/>
              </a:buClr>
              <a:buSzPct val="100000"/>
              <a:buFont typeface="Wingdings" pitchFamily="2" charset="2"/>
              <a:buChar char="ü"/>
              <a:defRPr/>
            </a:pPr>
            <a:r>
              <a:rPr lang="en-US" sz="2000" dirty="0" smtClean="0">
                <a:latin typeface="Trebuchet MS" pitchFamily="34" charset="0"/>
              </a:rPr>
              <a:t>Photocopies of the Birth Certificate and </a:t>
            </a:r>
          </a:p>
          <a:p>
            <a:pPr marL="804863" indent="-347663" eaLnBrk="1" fontAlgn="auto" hangingPunct="1">
              <a:spcBef>
                <a:spcPts val="600"/>
              </a:spcBef>
              <a:spcAft>
                <a:spcPts val="0"/>
              </a:spcAft>
              <a:buClr>
                <a:schemeClr val="tx2"/>
              </a:buClr>
              <a:buSzPct val="100000"/>
              <a:buFont typeface="Arial" pitchFamily="34" charset="0"/>
              <a:buNone/>
              <a:defRPr/>
            </a:pPr>
            <a:r>
              <a:rPr lang="en-US" sz="2000" dirty="0" smtClean="0">
                <a:latin typeface="Trebuchet MS" pitchFamily="34" charset="0"/>
              </a:rPr>
              <a:t>     School Records of Actual Examinees</a:t>
            </a:r>
          </a:p>
          <a:p>
            <a:pPr marL="457200" indent="-457200" eaLnBrk="1" fontAlgn="auto" hangingPunct="1">
              <a:spcBef>
                <a:spcPts val="600"/>
              </a:spcBef>
              <a:spcAft>
                <a:spcPts val="0"/>
              </a:spcAft>
              <a:buClr>
                <a:schemeClr val="accent1"/>
              </a:buClr>
              <a:buSzPct val="70000"/>
              <a:buFont typeface="Arial" pitchFamily="34" charset="0"/>
              <a:buNone/>
              <a:defRPr/>
            </a:pPr>
            <a:endParaRPr lang="en-US" sz="1600" dirty="0" smtClean="0">
              <a:solidFill>
                <a:srgbClr val="FF0000"/>
              </a:solidFill>
              <a:latin typeface="Trebuchet MS" pitchFamily="34" charset="0"/>
            </a:endParaRPr>
          </a:p>
          <a:p>
            <a:pPr marL="457200" indent="0" eaLnBrk="1" fontAlgn="auto" hangingPunct="1">
              <a:spcBef>
                <a:spcPts val="600"/>
              </a:spcBef>
              <a:spcAft>
                <a:spcPts val="0"/>
              </a:spcAft>
              <a:buClr>
                <a:schemeClr val="accent1"/>
              </a:buClr>
              <a:buSzPct val="70000"/>
              <a:buFont typeface="Arial" pitchFamily="34" charset="0"/>
              <a:buNone/>
              <a:defRPr/>
            </a:pPr>
            <a:r>
              <a:rPr lang="en-US" sz="1600" dirty="0" smtClean="0">
                <a:solidFill>
                  <a:srgbClr val="FF0000"/>
                </a:solidFill>
                <a:latin typeface="Trebuchet MS" pitchFamily="34" charset="0"/>
              </a:rPr>
              <a:t>*The ETRE’s to be used are excess from past test administration. </a:t>
            </a:r>
          </a:p>
          <a:p>
            <a:pPr marL="457200" indent="0" eaLnBrk="1" fontAlgn="auto" hangingPunct="1">
              <a:spcBef>
                <a:spcPts val="600"/>
              </a:spcBef>
              <a:spcAft>
                <a:spcPts val="0"/>
              </a:spcAft>
              <a:buClr>
                <a:schemeClr val="accent1"/>
              </a:buClr>
              <a:buSzPct val="70000"/>
              <a:buFont typeface="Arial" pitchFamily="34" charset="0"/>
              <a:buNone/>
              <a:defRPr/>
            </a:pPr>
            <a:r>
              <a:rPr lang="en-US" sz="1600" dirty="0" smtClean="0">
                <a:solidFill>
                  <a:srgbClr val="FF0000"/>
                </a:solidFill>
                <a:latin typeface="Trebuchet MS" pitchFamily="34" charset="0"/>
              </a:rPr>
              <a:t>* The original copies of documents should be returned to every registrant.</a:t>
            </a:r>
            <a:endParaRPr lang="fil-PH" sz="2000" dirty="0"/>
          </a:p>
        </p:txBody>
      </p:sp>
      <p:sp>
        <p:nvSpPr>
          <p:cNvPr id="13" name="Title 12"/>
          <p:cNvSpPr>
            <a:spLocks noGrp="1"/>
          </p:cNvSpPr>
          <p:nvPr>
            <p:ph type="title"/>
          </p:nvPr>
        </p:nvSpPr>
        <p:spPr>
          <a:xfrm>
            <a:off x="609600" y="381000"/>
            <a:ext cx="7696200" cy="1143000"/>
          </a:xfrm>
        </p:spPr>
        <p:txBody>
          <a:bodyPr rtlCol="0">
            <a:noAutofit/>
          </a:bodyPr>
          <a:lstStyle/>
          <a:p>
            <a:pPr eaLnBrk="1" fontAlgn="auto" hangingPunct="1">
              <a:spcAft>
                <a:spcPts val="0"/>
              </a:spcAft>
              <a:defRPr/>
            </a:pPr>
            <a:r>
              <a:rPr lang="en-US" sz="3200" b="1" cap="small" dirty="0" smtClean="0">
                <a:solidFill>
                  <a:schemeClr val="accent1">
                    <a:lumMod val="75000"/>
                  </a:schemeClr>
                </a:solidFill>
                <a:latin typeface="Segoe Print" pitchFamily="2" charset="0"/>
                <a:ea typeface="Komika Axis *" pitchFamily="2" charset="0"/>
                <a:cs typeface="Komika Axis *" pitchFamily="2" charset="0"/>
              </a:rPr>
              <a:t>Post-Test: Contents of CETRE</a:t>
            </a:r>
            <a:r>
              <a:rPr lang="en-US" sz="3200" b="1" cap="small" dirty="0">
                <a:solidFill>
                  <a:schemeClr val="accent1">
                    <a:lumMod val="75000"/>
                  </a:schemeClr>
                </a:solidFill>
                <a:latin typeface="Segoe Print" pitchFamily="2" charset="0"/>
                <a:ea typeface="Komika Axis *" pitchFamily="2" charset="0"/>
                <a:cs typeface="Komika Axis *" pitchFamily="2" charset="0"/>
              </a:rPr>
              <a:t> </a:t>
            </a:r>
            <a:r>
              <a:rPr lang="en-US" sz="3200" b="1" cap="small" dirty="0" smtClean="0">
                <a:solidFill>
                  <a:schemeClr val="accent1">
                    <a:lumMod val="75000"/>
                  </a:schemeClr>
                </a:solidFill>
                <a:latin typeface="Segoe Print" pitchFamily="2" charset="0"/>
                <a:ea typeface="Komika Axis *" pitchFamily="2" charset="0"/>
                <a:cs typeface="Komika Axis *" pitchFamily="2" charset="0"/>
              </a:rPr>
              <a:t/>
            </a:r>
            <a:br>
              <a:rPr lang="en-US" sz="3200" b="1" cap="small" dirty="0" smtClean="0">
                <a:solidFill>
                  <a:schemeClr val="accent1">
                    <a:lumMod val="75000"/>
                  </a:schemeClr>
                </a:solidFill>
                <a:latin typeface="Segoe Print" pitchFamily="2" charset="0"/>
                <a:ea typeface="Komika Axis *" pitchFamily="2" charset="0"/>
                <a:cs typeface="Komika Axis *" pitchFamily="2" charset="0"/>
              </a:rPr>
            </a:br>
            <a:r>
              <a:rPr lang="en-US" sz="3200" b="1" cap="small" dirty="0" smtClean="0">
                <a:solidFill>
                  <a:schemeClr val="accent1">
                    <a:lumMod val="75000"/>
                  </a:schemeClr>
                </a:solidFill>
                <a:latin typeface="Segoe Print" pitchFamily="2" charset="0"/>
                <a:ea typeface="Komika Axis *" pitchFamily="2" charset="0"/>
                <a:cs typeface="Komika Axis *" pitchFamily="2" charset="0"/>
              </a:rPr>
              <a:t>and  ETRE</a:t>
            </a:r>
            <a:endParaRPr lang="fil-PH" sz="3200" dirty="0"/>
          </a:p>
        </p:txBody>
      </p:sp>
      <p:sp>
        <p:nvSpPr>
          <p:cNvPr id="14" name="Right Brace 13"/>
          <p:cNvSpPr/>
          <p:nvPr/>
        </p:nvSpPr>
        <p:spPr>
          <a:xfrm>
            <a:off x="5791200" y="4648200"/>
            <a:ext cx="228600" cy="9144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fil-PH"/>
          </a:p>
        </p:txBody>
      </p:sp>
      <p:sp>
        <p:nvSpPr>
          <p:cNvPr id="40970" name="TextBox 15"/>
          <p:cNvSpPr txBox="1">
            <a:spLocks noChangeArrowheads="1"/>
          </p:cNvSpPr>
          <p:nvPr/>
        </p:nvSpPr>
        <p:spPr bwMode="auto">
          <a:xfrm>
            <a:off x="6096000" y="4648200"/>
            <a:ext cx="2514600" cy="830263"/>
          </a:xfrm>
          <a:prstGeom prst="rect">
            <a:avLst/>
          </a:prstGeom>
          <a:noFill/>
          <a:ln w="9525">
            <a:noFill/>
            <a:miter lim="800000"/>
            <a:headEnd/>
            <a:tailEnd/>
          </a:ln>
        </p:spPr>
        <p:txBody>
          <a:bodyPr>
            <a:spAutoFit/>
          </a:bodyPr>
          <a:lstStyle/>
          <a:p>
            <a:r>
              <a:rPr lang="fil-PH" sz="1600">
                <a:latin typeface="Calibri" pitchFamily="34" charset="0"/>
              </a:rPr>
              <a:t>Should be excluded in case registrants are absent during examination</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6934200" cy="838200"/>
          </a:xfrm>
        </p:spPr>
        <p:txBody>
          <a:bodyPr rtlCol="0">
            <a:no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Other Concerns </a:t>
            </a:r>
            <a:endParaRPr lang="fil-PH" sz="3200" b="1" dirty="0">
              <a:solidFill>
                <a:schemeClr val="accent1">
                  <a:lumMod val="75000"/>
                </a:schemeClr>
              </a:solidFill>
              <a:latin typeface="Segoe Print" pitchFamily="2" charset="0"/>
              <a:ea typeface="Komika Axis *" pitchFamily="2" charset="0"/>
              <a:cs typeface="Komika Axis *" pitchFamily="2" charset="0"/>
            </a:endParaRPr>
          </a:p>
        </p:txBody>
      </p:sp>
      <p:sp>
        <p:nvSpPr>
          <p:cNvPr id="103427" name="Content Placeholder 2"/>
          <p:cNvSpPr>
            <a:spLocks noGrp="1"/>
          </p:cNvSpPr>
          <p:nvPr>
            <p:ph idx="1"/>
          </p:nvPr>
        </p:nvSpPr>
        <p:spPr>
          <a:xfrm>
            <a:off x="533400" y="1447800"/>
            <a:ext cx="8153400" cy="5181600"/>
          </a:xfrm>
        </p:spPr>
        <p:txBody>
          <a:bodyPr rtlCol="0">
            <a:normAutofit/>
          </a:bodyPr>
          <a:lstStyle/>
          <a:p>
            <a:pPr marL="514350" indent="-514350" eaLnBrk="1" fontAlgn="auto" hangingPunct="1">
              <a:lnSpc>
                <a:spcPct val="90000"/>
              </a:lnSpc>
              <a:spcAft>
                <a:spcPts val="0"/>
              </a:spcAft>
              <a:buFont typeface="+mj-lt"/>
              <a:buAutoNum type="arabicPeriod"/>
              <a:defRPr/>
            </a:pPr>
            <a:r>
              <a:rPr lang="en-US" sz="2400" b="1" dirty="0" smtClean="0">
                <a:latin typeface="Trebuchet MS" pitchFamily="34" charset="0"/>
                <a:ea typeface="MV Boli" pitchFamily="2" charset="0"/>
                <a:cs typeface="MV Boli" pitchFamily="2" charset="0"/>
              </a:rPr>
              <a:t>Examinees without COR</a:t>
            </a:r>
          </a:p>
          <a:p>
            <a:pPr marL="914400" lvl="1" indent="-282575" eaLnBrk="1" fontAlgn="auto" hangingPunct="1">
              <a:lnSpc>
                <a:spcPct val="90000"/>
              </a:lnSpc>
              <a:spcAft>
                <a:spcPts val="0"/>
              </a:spcAft>
              <a:buFont typeface="Wingdings" pitchFamily="2" charset="2"/>
              <a:buChar char="§"/>
              <a:defRPr/>
            </a:pPr>
            <a:r>
              <a:rPr lang="en-US" sz="2400" dirty="0" smtClean="0">
                <a:latin typeface="Trebuchet MS" pitchFamily="34" charset="0"/>
                <a:ea typeface="MV Boli" pitchFamily="2" charset="0"/>
                <a:cs typeface="MV Boli" pitchFamily="2" charset="0"/>
              </a:rPr>
              <a:t>The Division must submit a letter to BEA with the complete name of the examinees without COR by testing center.</a:t>
            </a:r>
          </a:p>
          <a:p>
            <a:pPr marL="914400" lvl="1" indent="-514350" eaLnBrk="1" fontAlgn="auto" hangingPunct="1">
              <a:lnSpc>
                <a:spcPct val="90000"/>
              </a:lnSpc>
              <a:spcAft>
                <a:spcPts val="0"/>
              </a:spcAft>
              <a:buFont typeface="Wingdings" pitchFamily="2" charset="2"/>
              <a:buChar char="§"/>
              <a:defRPr/>
            </a:pPr>
            <a:endParaRPr lang="en-US" sz="2400" dirty="0" smtClean="0">
              <a:latin typeface="Trebuchet MS" pitchFamily="34" charset="0"/>
              <a:ea typeface="MV Boli" pitchFamily="2" charset="0"/>
              <a:cs typeface="MV Boli" pitchFamily="2" charset="0"/>
            </a:endParaRPr>
          </a:p>
          <a:p>
            <a:pPr marL="514350" indent="-514350" eaLnBrk="1" fontAlgn="auto" hangingPunct="1">
              <a:lnSpc>
                <a:spcPct val="90000"/>
              </a:lnSpc>
              <a:spcAft>
                <a:spcPts val="0"/>
              </a:spcAft>
              <a:buFont typeface="+mj-lt"/>
              <a:buAutoNum type="arabicPeriod"/>
              <a:defRPr/>
            </a:pPr>
            <a:r>
              <a:rPr lang="en-US" sz="2400" b="1" dirty="0" smtClean="0">
                <a:latin typeface="Trebuchet MS" pitchFamily="34" charset="0"/>
                <a:ea typeface="MV Boli" pitchFamily="2" charset="0"/>
                <a:cs typeface="MV Boli" pitchFamily="2" charset="0"/>
              </a:rPr>
              <a:t>PEPT Review by Schools</a:t>
            </a:r>
          </a:p>
          <a:p>
            <a:pPr marL="914400" lvl="1" indent="-282575" eaLnBrk="1" fontAlgn="auto" hangingPunct="1">
              <a:lnSpc>
                <a:spcPct val="90000"/>
              </a:lnSpc>
              <a:spcAft>
                <a:spcPts val="0"/>
              </a:spcAft>
              <a:buFont typeface="Wingdings" pitchFamily="2" charset="2"/>
              <a:buChar char="§"/>
              <a:defRPr/>
            </a:pPr>
            <a:r>
              <a:rPr lang="en-US" sz="2400" dirty="0" smtClean="0">
                <a:latin typeface="Trebuchet MS" pitchFamily="34" charset="0"/>
                <a:ea typeface="MV Boli" pitchFamily="2" charset="0"/>
                <a:cs typeface="MV Boli" pitchFamily="2" charset="0"/>
              </a:rPr>
              <a:t>BEA does not object to this </a:t>
            </a:r>
          </a:p>
          <a:p>
            <a:pPr marL="914400" lvl="1" indent="-282575" eaLnBrk="1" fontAlgn="auto" hangingPunct="1">
              <a:lnSpc>
                <a:spcPct val="90000"/>
              </a:lnSpc>
              <a:spcAft>
                <a:spcPts val="0"/>
              </a:spcAft>
              <a:buFont typeface="Wingdings" pitchFamily="2" charset="2"/>
              <a:buChar char="§"/>
              <a:defRPr/>
            </a:pPr>
            <a:r>
              <a:rPr lang="en-US" sz="2400" dirty="0" smtClean="0">
                <a:latin typeface="Trebuchet MS" pitchFamily="34" charset="0"/>
                <a:ea typeface="MV Boli" pitchFamily="2" charset="0"/>
                <a:cs typeface="MV Boli" pitchFamily="2" charset="0"/>
              </a:rPr>
              <a:t>Serves as remedial lessons for least learned competencies</a:t>
            </a:r>
          </a:p>
          <a:p>
            <a:pPr marL="914400" lvl="1" indent="-514350" eaLnBrk="1" fontAlgn="auto" hangingPunct="1">
              <a:lnSpc>
                <a:spcPct val="90000"/>
              </a:lnSpc>
              <a:spcAft>
                <a:spcPts val="0"/>
              </a:spcAft>
              <a:buFont typeface="Wingdings" pitchFamily="2" charset="2"/>
              <a:buChar char="§"/>
              <a:defRPr/>
            </a:pPr>
            <a:endParaRPr lang="en-US" sz="2400" dirty="0" smtClean="0">
              <a:latin typeface="Trebuchet MS" pitchFamily="34" charset="0"/>
              <a:ea typeface="MV Boli" pitchFamily="2" charset="0"/>
              <a:cs typeface="MV Boli" pitchFamily="2" charset="0"/>
            </a:endParaRPr>
          </a:p>
          <a:p>
            <a:pPr marL="514350" indent="-514350" eaLnBrk="1" fontAlgn="auto" hangingPunct="1">
              <a:lnSpc>
                <a:spcPct val="90000"/>
              </a:lnSpc>
              <a:spcAft>
                <a:spcPts val="0"/>
              </a:spcAft>
              <a:buFont typeface="+mj-lt"/>
              <a:buAutoNum type="arabicPeriod"/>
              <a:defRPr/>
            </a:pPr>
            <a:r>
              <a:rPr lang="en-US" sz="2400" b="1" dirty="0" smtClean="0">
                <a:latin typeface="Trebuchet MS" pitchFamily="34" charset="0"/>
                <a:ea typeface="MV Boli" pitchFamily="2" charset="0"/>
                <a:cs typeface="MV Boli" pitchFamily="2" charset="0"/>
              </a:rPr>
              <a:t>PEPT Examiner’s Handbook</a:t>
            </a:r>
          </a:p>
          <a:p>
            <a:pPr marL="914400" lvl="1" indent="-282575" eaLnBrk="1" fontAlgn="auto" hangingPunct="1">
              <a:lnSpc>
                <a:spcPct val="90000"/>
              </a:lnSpc>
              <a:spcAft>
                <a:spcPts val="0"/>
              </a:spcAft>
              <a:buFont typeface="Wingdings" pitchFamily="2" charset="2"/>
              <a:buChar char="§"/>
              <a:defRPr/>
            </a:pPr>
            <a:r>
              <a:rPr lang="en-US" sz="2400" dirty="0" smtClean="0">
                <a:latin typeface="Trebuchet MS" pitchFamily="34" charset="0"/>
                <a:ea typeface="MV Boli" pitchFamily="2" charset="0"/>
                <a:cs typeface="MV Boli" pitchFamily="2" charset="0"/>
              </a:rPr>
              <a:t>If not provided, previous handbooks may be used</a:t>
            </a:r>
          </a:p>
          <a:p>
            <a:pPr marL="914400" lvl="1" indent="-282575" eaLnBrk="1" fontAlgn="auto" hangingPunct="1">
              <a:lnSpc>
                <a:spcPct val="90000"/>
              </a:lnSpc>
              <a:spcAft>
                <a:spcPts val="0"/>
              </a:spcAft>
              <a:buFont typeface="Wingdings" pitchFamily="2" charset="2"/>
              <a:buChar char="§"/>
              <a:defRPr/>
            </a:pPr>
            <a:r>
              <a:rPr lang="en-US" sz="2400" dirty="0" smtClean="0">
                <a:solidFill>
                  <a:srgbClr val="FF0000"/>
                </a:solidFill>
                <a:latin typeface="Trebuchet MS" pitchFamily="34" charset="0"/>
                <a:ea typeface="MV Boli" pitchFamily="2" charset="0"/>
                <a:cs typeface="MV Boli" pitchFamily="2" charset="0"/>
              </a:rPr>
              <a:t>Same item placement over the years</a:t>
            </a:r>
          </a:p>
        </p:txBody>
      </p:sp>
      <p:sp>
        <p:nvSpPr>
          <p:cNvPr id="8" name="Slide Number Placeholder 7"/>
          <p:cNvSpPr>
            <a:spLocks noGrp="1"/>
          </p:cNvSpPr>
          <p:nvPr>
            <p:ph type="sldNum" sz="quarter" idx="12"/>
          </p:nvPr>
        </p:nvSpPr>
        <p:spPr/>
        <p:txBody>
          <a:bodyPr/>
          <a:lstStyle/>
          <a:p>
            <a:pPr>
              <a:defRPr/>
            </a:pPr>
            <a:fld id="{9866DEFD-A6C9-490E-AAAB-C8D778DECC19}" type="slidenum">
              <a:rPr lang="en-US" altLang="en-US"/>
              <a:pPr>
                <a:defRPr/>
              </a:pPr>
              <a:t>42</a:t>
            </a:fld>
            <a:endParaRPr lang="en-US" altLang="en-US"/>
          </a:p>
        </p:txBody>
      </p:sp>
      <p:pic>
        <p:nvPicPr>
          <p:cNvPr id="43013"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43014"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934200" cy="838200"/>
          </a:xfrm>
        </p:spPr>
        <p:txBody>
          <a:bodyPr rtlCol="0">
            <a:no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Other Concerns </a:t>
            </a:r>
            <a:endParaRPr lang="fil-PH" sz="3200" b="1" dirty="0">
              <a:solidFill>
                <a:schemeClr val="accent1">
                  <a:lumMod val="75000"/>
                </a:schemeClr>
              </a:solidFill>
              <a:latin typeface="Segoe Print" pitchFamily="2" charset="0"/>
              <a:ea typeface="Komika Axis *" pitchFamily="2" charset="0"/>
              <a:cs typeface="Komika Axis *" pitchFamily="2" charset="0"/>
            </a:endParaRPr>
          </a:p>
        </p:txBody>
      </p:sp>
      <p:sp>
        <p:nvSpPr>
          <p:cNvPr id="103427" name="Content Placeholder 2"/>
          <p:cNvSpPr>
            <a:spLocks noGrp="1"/>
          </p:cNvSpPr>
          <p:nvPr>
            <p:ph idx="1"/>
          </p:nvPr>
        </p:nvSpPr>
        <p:spPr>
          <a:xfrm>
            <a:off x="533400" y="1066800"/>
            <a:ext cx="8153400" cy="5638800"/>
          </a:xfrm>
        </p:spPr>
        <p:txBody>
          <a:bodyPr rtlCol="0">
            <a:normAutofit lnSpcReduction="10000"/>
          </a:bodyPr>
          <a:lstStyle/>
          <a:p>
            <a:pPr marL="514350" indent="-514350" eaLnBrk="1" fontAlgn="auto" hangingPunct="1">
              <a:lnSpc>
                <a:spcPct val="90000"/>
              </a:lnSpc>
              <a:spcAft>
                <a:spcPts val="0"/>
              </a:spcAft>
              <a:buFont typeface="+mj-lt"/>
              <a:buAutoNum type="arabicPeriod" startAt="4"/>
              <a:defRPr/>
            </a:pPr>
            <a:r>
              <a:rPr lang="en-US" sz="1800" b="1" dirty="0" smtClean="0">
                <a:latin typeface="Trebuchet MS" pitchFamily="34" charset="0"/>
                <a:ea typeface="MV Boli" pitchFamily="2" charset="0"/>
                <a:cs typeface="MV Boli" pitchFamily="2" charset="0"/>
              </a:rPr>
              <a:t>PEPT and PVT</a:t>
            </a:r>
          </a:p>
          <a:p>
            <a:pPr marL="914400" lvl="1" indent="-282575" eaLnBrk="1" fontAlgn="auto" hangingPunct="1">
              <a:lnSpc>
                <a:spcPct val="90000"/>
              </a:lnSpc>
              <a:spcAft>
                <a:spcPts val="0"/>
              </a:spcAft>
              <a:buFont typeface="Wingdings" pitchFamily="2" charset="2"/>
              <a:buChar char="§"/>
              <a:defRPr/>
            </a:pPr>
            <a:r>
              <a:rPr lang="en-US" sz="1800" dirty="0" smtClean="0">
                <a:latin typeface="Trebuchet MS" pitchFamily="34" charset="0"/>
                <a:ea typeface="MV Boli" pitchFamily="2" charset="0"/>
                <a:cs typeface="MV Boli" pitchFamily="2" charset="0"/>
              </a:rPr>
              <a:t>PEPT – is the testing program in which BEA has a direct linkage with Division Offices</a:t>
            </a:r>
          </a:p>
          <a:p>
            <a:pPr marL="914400" lvl="1" indent="-282575" eaLnBrk="1" fontAlgn="auto" hangingPunct="1">
              <a:lnSpc>
                <a:spcPct val="90000"/>
              </a:lnSpc>
              <a:spcAft>
                <a:spcPts val="0"/>
              </a:spcAft>
              <a:buFont typeface="Wingdings" pitchFamily="2" charset="2"/>
              <a:buChar char="§"/>
              <a:defRPr/>
            </a:pPr>
            <a:r>
              <a:rPr lang="en-US" sz="1800" dirty="0" smtClean="0">
                <a:latin typeface="Trebuchet MS" pitchFamily="34" charset="0"/>
                <a:ea typeface="MV Boli" pitchFamily="2" charset="0"/>
                <a:cs typeface="MV Boli" pitchFamily="2" charset="0"/>
              </a:rPr>
              <a:t>PVT – is the testing program where BEA has a direct linkage with the Regional Offices</a:t>
            </a:r>
          </a:p>
          <a:p>
            <a:pPr marL="914400" lvl="1" indent="-514350" eaLnBrk="1" fontAlgn="auto" hangingPunct="1">
              <a:lnSpc>
                <a:spcPct val="90000"/>
              </a:lnSpc>
              <a:spcAft>
                <a:spcPts val="0"/>
              </a:spcAft>
              <a:buFont typeface="Wingdings" pitchFamily="2" charset="2"/>
              <a:buChar char="§"/>
              <a:defRPr/>
            </a:pPr>
            <a:endParaRPr lang="en-US" sz="1800" dirty="0" smtClean="0">
              <a:latin typeface="Trebuchet MS" pitchFamily="34" charset="0"/>
              <a:ea typeface="MV Boli" pitchFamily="2" charset="0"/>
              <a:cs typeface="MV Boli" pitchFamily="2" charset="0"/>
            </a:endParaRPr>
          </a:p>
          <a:p>
            <a:pPr marL="514350" indent="-514350" eaLnBrk="1" fontAlgn="auto" hangingPunct="1">
              <a:lnSpc>
                <a:spcPct val="90000"/>
              </a:lnSpc>
              <a:spcAft>
                <a:spcPts val="0"/>
              </a:spcAft>
              <a:buFont typeface="+mj-lt"/>
              <a:buAutoNum type="arabicPeriod" startAt="4"/>
              <a:defRPr/>
            </a:pPr>
            <a:r>
              <a:rPr lang="en-US" sz="1800" b="1" dirty="0" smtClean="0">
                <a:latin typeface="Trebuchet MS" pitchFamily="34" charset="0"/>
                <a:ea typeface="MV Boli" pitchFamily="2" charset="0"/>
                <a:cs typeface="MV Boli" pitchFamily="2" charset="0"/>
              </a:rPr>
              <a:t>Lost PEPT Registration Forms </a:t>
            </a:r>
          </a:p>
          <a:p>
            <a:pPr marL="914400" lvl="1" indent="-282575" eaLnBrk="1" fontAlgn="auto" hangingPunct="1">
              <a:lnSpc>
                <a:spcPct val="90000"/>
              </a:lnSpc>
              <a:spcAft>
                <a:spcPts val="0"/>
              </a:spcAft>
              <a:buFont typeface="Wingdings" pitchFamily="2" charset="2"/>
              <a:buChar char="§"/>
              <a:defRPr/>
            </a:pPr>
            <a:r>
              <a:rPr lang="en-US" sz="1800" dirty="0" smtClean="0">
                <a:latin typeface="Trebuchet MS" pitchFamily="34" charset="0"/>
                <a:ea typeface="MV Boli" pitchFamily="2" charset="0"/>
                <a:cs typeface="MV Boli" pitchFamily="2" charset="0"/>
              </a:rPr>
              <a:t>The applicant must pay another registration form in order to be included in the final list of examinees</a:t>
            </a:r>
          </a:p>
          <a:p>
            <a:pPr marL="914400" lvl="1" indent="-282575" eaLnBrk="1" fontAlgn="auto" hangingPunct="1">
              <a:lnSpc>
                <a:spcPct val="90000"/>
              </a:lnSpc>
              <a:spcAft>
                <a:spcPts val="0"/>
              </a:spcAft>
              <a:buFont typeface="Wingdings" pitchFamily="2" charset="2"/>
              <a:buChar char="§"/>
              <a:defRPr/>
            </a:pPr>
            <a:r>
              <a:rPr lang="en-US" sz="1800" dirty="0" smtClean="0">
                <a:latin typeface="Trebuchet MS" pitchFamily="34" charset="0"/>
                <a:ea typeface="MV Boli" pitchFamily="2" charset="0"/>
                <a:cs typeface="MV Boli" pitchFamily="2" charset="0"/>
              </a:rPr>
              <a:t>The Division must provide applicants’ original registration forms and not photocopies</a:t>
            </a:r>
          </a:p>
          <a:p>
            <a:pPr marL="914400" lvl="1" indent="-282575" eaLnBrk="1" fontAlgn="auto" hangingPunct="1">
              <a:lnSpc>
                <a:spcPct val="90000"/>
              </a:lnSpc>
              <a:spcAft>
                <a:spcPts val="0"/>
              </a:spcAft>
              <a:buFont typeface="Wingdings" pitchFamily="2" charset="2"/>
              <a:buChar char="§"/>
              <a:defRPr/>
            </a:pPr>
            <a:r>
              <a:rPr lang="en-US" sz="1800" dirty="0" smtClean="0">
                <a:latin typeface="Trebuchet MS" pitchFamily="34" charset="0"/>
                <a:ea typeface="MV Boli" pitchFamily="2" charset="0"/>
                <a:cs typeface="MV Boli" pitchFamily="2" charset="0"/>
              </a:rPr>
              <a:t>Each registration form is an accountable document</a:t>
            </a:r>
          </a:p>
          <a:p>
            <a:pPr marL="914400" lvl="1" indent="-514350" eaLnBrk="1" fontAlgn="auto" hangingPunct="1">
              <a:lnSpc>
                <a:spcPct val="90000"/>
              </a:lnSpc>
              <a:spcAft>
                <a:spcPts val="0"/>
              </a:spcAft>
              <a:buFont typeface="Wingdings" pitchFamily="2" charset="2"/>
              <a:buChar char="§"/>
              <a:defRPr/>
            </a:pPr>
            <a:endParaRPr lang="en-US" sz="1800" dirty="0" smtClean="0">
              <a:latin typeface="Trebuchet MS" pitchFamily="34" charset="0"/>
              <a:ea typeface="MV Boli" pitchFamily="2" charset="0"/>
              <a:cs typeface="MV Boli" pitchFamily="2" charset="0"/>
            </a:endParaRPr>
          </a:p>
          <a:p>
            <a:pPr marL="514350" indent="-514350" eaLnBrk="1" fontAlgn="auto" hangingPunct="1">
              <a:lnSpc>
                <a:spcPct val="90000"/>
              </a:lnSpc>
              <a:spcAft>
                <a:spcPts val="0"/>
              </a:spcAft>
              <a:buFont typeface="+mj-lt"/>
              <a:buAutoNum type="arabicPeriod" startAt="4"/>
              <a:defRPr/>
            </a:pPr>
            <a:r>
              <a:rPr lang="en-US" sz="1800" b="1" dirty="0" smtClean="0">
                <a:latin typeface="Trebuchet MS" pitchFamily="34" charset="0"/>
                <a:ea typeface="MV Boli" pitchFamily="2" charset="0"/>
                <a:cs typeface="MV Boli" pitchFamily="2" charset="0"/>
              </a:rPr>
              <a:t>Supporting Documents</a:t>
            </a:r>
          </a:p>
          <a:p>
            <a:pPr marL="914400" lvl="1" indent="-282575" eaLnBrk="1" fontAlgn="auto" hangingPunct="1">
              <a:lnSpc>
                <a:spcPct val="90000"/>
              </a:lnSpc>
              <a:spcAft>
                <a:spcPts val="0"/>
              </a:spcAft>
              <a:buFont typeface="Wingdings" pitchFamily="2" charset="2"/>
              <a:buChar char="§"/>
              <a:defRPr/>
            </a:pPr>
            <a:r>
              <a:rPr lang="en-US" sz="1800" dirty="0" smtClean="0">
                <a:latin typeface="Trebuchet MS" pitchFamily="34" charset="0"/>
                <a:ea typeface="MV Boli" pitchFamily="2" charset="0"/>
                <a:cs typeface="MV Boli" pitchFamily="2" charset="0"/>
              </a:rPr>
              <a:t>Original – to be returned to the applicant </a:t>
            </a:r>
          </a:p>
          <a:p>
            <a:pPr marL="914400" lvl="1" indent="-282575" eaLnBrk="1" fontAlgn="auto" hangingPunct="1">
              <a:lnSpc>
                <a:spcPct val="90000"/>
              </a:lnSpc>
              <a:spcAft>
                <a:spcPts val="0"/>
              </a:spcAft>
              <a:buFont typeface="Wingdings" pitchFamily="2" charset="2"/>
              <a:buChar char="§"/>
              <a:defRPr/>
            </a:pPr>
            <a:r>
              <a:rPr lang="en-US" sz="1800" dirty="0" smtClean="0">
                <a:latin typeface="Trebuchet MS" pitchFamily="34" charset="0"/>
                <a:ea typeface="MV Boli" pitchFamily="2" charset="0"/>
                <a:cs typeface="MV Boli" pitchFamily="2" charset="0"/>
              </a:rPr>
              <a:t>1 Photocopy – for the Division </a:t>
            </a:r>
            <a:r>
              <a:rPr lang="en-US" sz="1800" b="1" dirty="0" smtClean="0">
                <a:solidFill>
                  <a:srgbClr val="FF0000"/>
                </a:solidFill>
                <a:latin typeface="Trebuchet MS" pitchFamily="34" charset="0"/>
                <a:ea typeface="MV Boli" pitchFamily="2" charset="0"/>
                <a:cs typeface="MV Boli" pitchFamily="2" charset="0"/>
              </a:rPr>
              <a:t>(optional)</a:t>
            </a:r>
          </a:p>
          <a:p>
            <a:pPr marL="914400" lvl="1" indent="-282575" eaLnBrk="1" fontAlgn="auto" hangingPunct="1">
              <a:lnSpc>
                <a:spcPct val="90000"/>
              </a:lnSpc>
              <a:spcAft>
                <a:spcPts val="0"/>
              </a:spcAft>
              <a:buFont typeface="Wingdings" pitchFamily="2" charset="2"/>
              <a:buChar char="§"/>
              <a:defRPr/>
            </a:pPr>
            <a:r>
              <a:rPr lang="en-US" sz="1800" dirty="0" smtClean="0">
                <a:latin typeface="Trebuchet MS" pitchFamily="34" charset="0"/>
                <a:ea typeface="MV Boli" pitchFamily="2" charset="0"/>
                <a:cs typeface="MV Boli" pitchFamily="2" charset="0"/>
              </a:rPr>
              <a:t>1 Photocopy – for BEA</a:t>
            </a:r>
          </a:p>
          <a:p>
            <a:pPr marL="914400" lvl="1" indent="-282575" eaLnBrk="1" fontAlgn="auto" hangingPunct="1">
              <a:lnSpc>
                <a:spcPct val="90000"/>
              </a:lnSpc>
              <a:spcAft>
                <a:spcPts val="0"/>
              </a:spcAft>
              <a:buFont typeface="Arial" pitchFamily="34" charset="0"/>
              <a:buNone/>
              <a:defRPr/>
            </a:pPr>
            <a:endParaRPr lang="en-US" sz="1800" b="1" dirty="0" smtClean="0">
              <a:latin typeface="Trebuchet MS" pitchFamily="34" charset="0"/>
              <a:ea typeface="MV Boli" pitchFamily="2" charset="0"/>
              <a:cs typeface="MV Boli" pitchFamily="2" charset="0"/>
            </a:endParaRPr>
          </a:p>
          <a:p>
            <a:pPr marL="914400" lvl="1" indent="-282575" eaLnBrk="1" fontAlgn="auto" hangingPunct="1">
              <a:lnSpc>
                <a:spcPct val="90000"/>
              </a:lnSpc>
              <a:spcAft>
                <a:spcPts val="0"/>
              </a:spcAft>
              <a:buFont typeface="Arial" pitchFamily="34" charset="0"/>
              <a:buNone/>
              <a:defRPr/>
            </a:pPr>
            <a:r>
              <a:rPr lang="en-US" sz="1800" b="1" dirty="0" smtClean="0">
                <a:latin typeface="Trebuchet MS" pitchFamily="34" charset="0"/>
                <a:ea typeface="MV Boli" pitchFamily="2" charset="0"/>
                <a:cs typeface="MV Boli" pitchFamily="2" charset="0"/>
              </a:rPr>
              <a:t>Middle Initial for Illegitimate Children</a:t>
            </a:r>
          </a:p>
          <a:p>
            <a:pPr marL="914400" lvl="1" indent="-282575" eaLnBrk="1" fontAlgn="auto" hangingPunct="1">
              <a:lnSpc>
                <a:spcPct val="90000"/>
              </a:lnSpc>
              <a:spcAft>
                <a:spcPts val="0"/>
              </a:spcAft>
              <a:buFont typeface="Wingdings" pitchFamily="2" charset="2"/>
              <a:buChar char="§"/>
              <a:defRPr/>
            </a:pPr>
            <a:r>
              <a:rPr lang="en-US" sz="1800" dirty="0" smtClean="0">
                <a:latin typeface="Trebuchet MS" pitchFamily="34" charset="0"/>
                <a:ea typeface="MV Boli" pitchFamily="2" charset="0"/>
                <a:cs typeface="MV Boli" pitchFamily="2" charset="0"/>
              </a:rPr>
              <a:t>Use the middle initial of the mother of the applicant</a:t>
            </a:r>
          </a:p>
          <a:p>
            <a:pPr marL="914400" lvl="1" indent="-282575" eaLnBrk="1" fontAlgn="auto" hangingPunct="1">
              <a:lnSpc>
                <a:spcPct val="90000"/>
              </a:lnSpc>
              <a:spcAft>
                <a:spcPts val="0"/>
              </a:spcAft>
              <a:buFont typeface="Wingdings" pitchFamily="2" charset="2"/>
              <a:buChar char="§"/>
              <a:defRPr/>
            </a:pPr>
            <a:r>
              <a:rPr lang="en-US" sz="1800" dirty="0" smtClean="0">
                <a:latin typeface="Trebuchet MS" pitchFamily="34" charset="0"/>
                <a:ea typeface="MV Boli" pitchFamily="2" charset="0"/>
                <a:cs typeface="MV Boli" pitchFamily="2" charset="0"/>
              </a:rPr>
              <a:t>If not applicable, leave it blank</a:t>
            </a:r>
          </a:p>
        </p:txBody>
      </p:sp>
      <p:sp>
        <p:nvSpPr>
          <p:cNvPr id="8" name="Slide Number Placeholder 7"/>
          <p:cNvSpPr>
            <a:spLocks noGrp="1"/>
          </p:cNvSpPr>
          <p:nvPr>
            <p:ph type="sldNum" sz="quarter" idx="12"/>
          </p:nvPr>
        </p:nvSpPr>
        <p:spPr/>
        <p:txBody>
          <a:bodyPr/>
          <a:lstStyle/>
          <a:p>
            <a:pPr>
              <a:defRPr/>
            </a:pPr>
            <a:fld id="{5B1F83AA-519E-4722-9F3C-73C4E9000531}" type="slidenum">
              <a:rPr lang="en-US" altLang="en-US"/>
              <a:pPr>
                <a:defRPr/>
              </a:pPr>
              <a:t>43</a:t>
            </a:fld>
            <a:endParaRPr lang="en-US" altLang="en-US"/>
          </a:p>
        </p:txBody>
      </p:sp>
      <p:pic>
        <p:nvPicPr>
          <p:cNvPr id="44037"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44038"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6934200" cy="838200"/>
          </a:xfrm>
        </p:spPr>
        <p:txBody>
          <a:bodyPr rtlCol="0">
            <a:no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Other Concerns </a:t>
            </a:r>
            <a:endParaRPr lang="fil-PH" sz="3200" b="1" dirty="0">
              <a:solidFill>
                <a:schemeClr val="accent1">
                  <a:lumMod val="75000"/>
                </a:schemeClr>
              </a:solidFill>
              <a:latin typeface="Segoe Print" pitchFamily="2" charset="0"/>
              <a:ea typeface="Komika Axis *" pitchFamily="2" charset="0"/>
              <a:cs typeface="Komika Axis *" pitchFamily="2" charset="0"/>
            </a:endParaRPr>
          </a:p>
        </p:txBody>
      </p:sp>
      <p:sp>
        <p:nvSpPr>
          <p:cNvPr id="103427" name="Content Placeholder 2"/>
          <p:cNvSpPr>
            <a:spLocks noGrp="1"/>
          </p:cNvSpPr>
          <p:nvPr>
            <p:ph idx="1"/>
          </p:nvPr>
        </p:nvSpPr>
        <p:spPr>
          <a:xfrm>
            <a:off x="533400" y="1066800"/>
            <a:ext cx="8153400" cy="5638800"/>
          </a:xfrm>
        </p:spPr>
        <p:txBody>
          <a:bodyPr rtlCol="0">
            <a:normAutofit fontScale="92500" lnSpcReduction="20000"/>
          </a:bodyPr>
          <a:lstStyle/>
          <a:p>
            <a:pPr marL="514350" indent="-514350" eaLnBrk="1" fontAlgn="auto" hangingPunct="1">
              <a:lnSpc>
                <a:spcPct val="90000"/>
              </a:lnSpc>
              <a:spcAft>
                <a:spcPts val="0"/>
              </a:spcAft>
              <a:buFont typeface="+mj-lt"/>
              <a:buAutoNum type="arabicPeriod" startAt="7"/>
              <a:defRPr/>
            </a:pPr>
            <a:r>
              <a:rPr lang="en-US" sz="2000" b="1" dirty="0" smtClean="0">
                <a:latin typeface="Trebuchet MS" pitchFamily="34" charset="0"/>
                <a:ea typeface="MV Boli" pitchFamily="2" charset="0"/>
                <a:cs typeface="MV Boli" pitchFamily="2" charset="0"/>
              </a:rPr>
              <a:t>PEPT Sub-Centers</a:t>
            </a:r>
          </a:p>
          <a:p>
            <a:pPr marL="914400" lvl="1" indent="-282575" eaLnBrk="1" fontAlgn="auto" hangingPunct="1">
              <a:lnSpc>
                <a:spcPct val="90000"/>
              </a:lnSpc>
              <a:spcAft>
                <a:spcPts val="0"/>
              </a:spcAft>
              <a:buFont typeface="Wingdings" pitchFamily="2" charset="2"/>
              <a:buChar char="§"/>
              <a:defRPr/>
            </a:pPr>
            <a:r>
              <a:rPr lang="en-US" sz="2000" dirty="0" smtClean="0">
                <a:latin typeface="Trebuchet MS" pitchFamily="34" charset="0"/>
                <a:ea typeface="MV Boli" pitchFamily="2" charset="0"/>
                <a:cs typeface="MV Boli" pitchFamily="2" charset="0"/>
              </a:rPr>
              <a:t>25 to 30 examinees are allowed for sub-centers on the condition that these are far from the existing testing center</a:t>
            </a:r>
          </a:p>
          <a:p>
            <a:pPr marL="914400" lvl="1" indent="-282575" eaLnBrk="1" fontAlgn="auto" hangingPunct="1">
              <a:lnSpc>
                <a:spcPct val="90000"/>
              </a:lnSpc>
              <a:spcAft>
                <a:spcPts val="0"/>
              </a:spcAft>
              <a:buFont typeface="Arial" pitchFamily="34" charset="0"/>
              <a:buNone/>
              <a:defRPr/>
            </a:pPr>
            <a:endParaRPr lang="en-US" sz="2000" dirty="0" smtClean="0">
              <a:latin typeface="Trebuchet MS" pitchFamily="34" charset="0"/>
              <a:ea typeface="MV Boli" pitchFamily="2" charset="0"/>
              <a:cs typeface="MV Boli" pitchFamily="2" charset="0"/>
            </a:endParaRPr>
          </a:p>
          <a:p>
            <a:pPr marL="514350" indent="-514350" eaLnBrk="1" fontAlgn="auto" hangingPunct="1">
              <a:lnSpc>
                <a:spcPct val="90000"/>
              </a:lnSpc>
              <a:spcAft>
                <a:spcPts val="0"/>
              </a:spcAft>
              <a:buFont typeface="Arial" pitchFamily="34" charset="0"/>
              <a:buNone/>
              <a:defRPr/>
            </a:pPr>
            <a:r>
              <a:rPr lang="en-US" sz="2400" dirty="0" smtClean="0">
                <a:latin typeface="Trebuchet MS" pitchFamily="34" charset="0"/>
                <a:ea typeface="MV Boli" pitchFamily="2" charset="0"/>
                <a:cs typeface="MV Boli" pitchFamily="2" charset="0"/>
              </a:rPr>
              <a:t>	</a:t>
            </a:r>
            <a:r>
              <a:rPr lang="en-US" sz="2000" b="1" dirty="0" smtClean="0">
                <a:latin typeface="Trebuchet MS" pitchFamily="34" charset="0"/>
                <a:ea typeface="MV Boli" pitchFamily="2" charset="0"/>
                <a:cs typeface="MV Boli" pitchFamily="2" charset="0"/>
              </a:rPr>
              <a:t>Request for Special Rate on the Registration Fee of Indigenous People (IP)</a:t>
            </a:r>
          </a:p>
          <a:p>
            <a:pPr marL="1314450" lvl="2" indent="-283464" eaLnBrk="1" fontAlgn="auto" hangingPunct="1">
              <a:lnSpc>
                <a:spcPct val="90000"/>
              </a:lnSpc>
              <a:spcAft>
                <a:spcPts val="0"/>
              </a:spcAft>
              <a:buFont typeface="Wingdings" pitchFamily="2" charset="2"/>
              <a:buChar char="Ø"/>
              <a:defRPr/>
            </a:pPr>
            <a:r>
              <a:rPr lang="en-US" sz="2100" dirty="0" smtClean="0">
                <a:latin typeface="Trebuchet MS" pitchFamily="34" charset="0"/>
                <a:ea typeface="MV Boli" pitchFamily="2" charset="0"/>
                <a:cs typeface="MV Boli" pitchFamily="2" charset="0"/>
              </a:rPr>
              <a:t>No special rate will be given since there is no increase of the registration fee since 1978</a:t>
            </a:r>
          </a:p>
          <a:p>
            <a:pPr marL="1314450" lvl="2" indent="-283464" eaLnBrk="1" fontAlgn="auto" hangingPunct="1">
              <a:lnSpc>
                <a:spcPct val="90000"/>
              </a:lnSpc>
              <a:spcAft>
                <a:spcPts val="0"/>
              </a:spcAft>
              <a:buFont typeface="Wingdings" pitchFamily="2" charset="2"/>
              <a:buChar char="Ø"/>
              <a:defRPr/>
            </a:pPr>
            <a:r>
              <a:rPr lang="en-US" sz="2100" dirty="0" smtClean="0">
                <a:latin typeface="Trebuchet MS" pitchFamily="34" charset="0"/>
                <a:ea typeface="MV Boli" pitchFamily="2" charset="0"/>
                <a:cs typeface="MV Boli" pitchFamily="2" charset="0"/>
              </a:rPr>
              <a:t>Advise: Look for financial sponsors</a:t>
            </a:r>
          </a:p>
          <a:p>
            <a:pPr marL="914400" lvl="1" indent="-514350" eaLnBrk="1" fontAlgn="auto" hangingPunct="1">
              <a:lnSpc>
                <a:spcPct val="90000"/>
              </a:lnSpc>
              <a:spcAft>
                <a:spcPts val="0"/>
              </a:spcAft>
              <a:buFont typeface="Arial" pitchFamily="34" charset="0"/>
              <a:buNone/>
              <a:defRPr/>
            </a:pPr>
            <a:endParaRPr lang="en-US" sz="1600" b="1" dirty="0" smtClean="0">
              <a:latin typeface="Trebuchet MS" pitchFamily="34" charset="0"/>
              <a:ea typeface="MV Boli" pitchFamily="2" charset="0"/>
              <a:cs typeface="MV Boli" pitchFamily="2" charset="0"/>
            </a:endParaRPr>
          </a:p>
          <a:p>
            <a:pPr marL="514350" indent="-514350" eaLnBrk="1" fontAlgn="auto" hangingPunct="1">
              <a:lnSpc>
                <a:spcPct val="90000"/>
              </a:lnSpc>
              <a:spcAft>
                <a:spcPts val="0"/>
              </a:spcAft>
              <a:buFont typeface="+mj-lt"/>
              <a:buAutoNum type="arabicPeriod" startAt="8"/>
              <a:defRPr/>
            </a:pPr>
            <a:r>
              <a:rPr lang="en-US" sz="2000" b="1" dirty="0" smtClean="0">
                <a:latin typeface="Trebuchet MS" pitchFamily="34" charset="0"/>
                <a:ea typeface="MV Boli" pitchFamily="2" charset="0"/>
                <a:cs typeface="MV Boli" pitchFamily="2" charset="0"/>
              </a:rPr>
              <a:t>Lack of Documents due to Typhoon or Fire</a:t>
            </a:r>
          </a:p>
          <a:p>
            <a:pPr marL="914400" lvl="1" indent="-282575" eaLnBrk="1" fontAlgn="auto" hangingPunct="1">
              <a:lnSpc>
                <a:spcPct val="90000"/>
              </a:lnSpc>
              <a:spcAft>
                <a:spcPts val="0"/>
              </a:spcAft>
              <a:buFont typeface="Wingdings" pitchFamily="2" charset="2"/>
              <a:buChar char="§"/>
              <a:defRPr/>
            </a:pPr>
            <a:r>
              <a:rPr lang="en-US" sz="2000" dirty="0" smtClean="0">
                <a:latin typeface="Trebuchet MS" pitchFamily="34" charset="0"/>
                <a:ea typeface="MV Boli" pitchFamily="2" charset="0"/>
                <a:cs typeface="MV Boli" pitchFamily="2" charset="0"/>
              </a:rPr>
              <a:t>A certification from the principal will not suffice</a:t>
            </a:r>
          </a:p>
          <a:p>
            <a:pPr marL="914400" lvl="1" indent="-282575" eaLnBrk="1" fontAlgn="auto" hangingPunct="1">
              <a:lnSpc>
                <a:spcPct val="90000"/>
              </a:lnSpc>
              <a:spcAft>
                <a:spcPts val="0"/>
              </a:spcAft>
              <a:buFont typeface="Wingdings" pitchFamily="2" charset="2"/>
              <a:buChar char="§"/>
              <a:defRPr/>
            </a:pPr>
            <a:r>
              <a:rPr lang="en-US" sz="2000" dirty="0" smtClean="0">
                <a:latin typeface="Trebuchet MS" pitchFamily="34" charset="0"/>
                <a:ea typeface="MV Boli" pitchFamily="2" charset="0"/>
                <a:cs typeface="MV Boli" pitchFamily="2" charset="0"/>
              </a:rPr>
              <a:t>No Form 137/138 – classify the applicants as “No Formal Schooling”</a:t>
            </a:r>
          </a:p>
          <a:p>
            <a:pPr marL="914400" lvl="1" indent="-282575" eaLnBrk="1" fontAlgn="auto" hangingPunct="1">
              <a:lnSpc>
                <a:spcPct val="90000"/>
              </a:lnSpc>
              <a:spcAft>
                <a:spcPts val="0"/>
              </a:spcAft>
              <a:buFont typeface="Wingdings" pitchFamily="2" charset="2"/>
              <a:buChar char="§"/>
              <a:defRPr/>
            </a:pPr>
            <a:r>
              <a:rPr lang="en-US" sz="2000" dirty="0" smtClean="0">
                <a:latin typeface="Trebuchet MS" pitchFamily="34" charset="0"/>
                <a:ea typeface="MV Boli" pitchFamily="2" charset="0"/>
                <a:cs typeface="MV Boli" pitchFamily="2" charset="0"/>
              </a:rPr>
              <a:t>Exert efforts to look for other possible sources of the school document (e.g. District/Division/Regional Offices)</a:t>
            </a:r>
          </a:p>
          <a:p>
            <a:pPr marL="914400" lvl="1" indent="-514350" eaLnBrk="1" fontAlgn="auto" hangingPunct="1">
              <a:lnSpc>
                <a:spcPct val="90000"/>
              </a:lnSpc>
              <a:spcAft>
                <a:spcPts val="0"/>
              </a:spcAft>
              <a:buFont typeface="Wingdings" pitchFamily="2" charset="2"/>
              <a:buChar char="§"/>
              <a:defRPr/>
            </a:pPr>
            <a:endParaRPr lang="en-US" sz="2000" dirty="0" smtClean="0">
              <a:latin typeface="Trebuchet MS" pitchFamily="34" charset="0"/>
              <a:ea typeface="MV Boli" pitchFamily="2" charset="0"/>
              <a:cs typeface="MV Boli" pitchFamily="2" charset="0"/>
            </a:endParaRPr>
          </a:p>
          <a:p>
            <a:pPr marL="514350" indent="-514350" eaLnBrk="1" fontAlgn="auto" hangingPunct="1">
              <a:lnSpc>
                <a:spcPct val="90000"/>
              </a:lnSpc>
              <a:spcAft>
                <a:spcPts val="0"/>
              </a:spcAft>
              <a:buFont typeface="+mj-lt"/>
              <a:buAutoNum type="arabicPeriod" startAt="9"/>
              <a:defRPr/>
            </a:pPr>
            <a:r>
              <a:rPr lang="en-US" sz="2000" b="1" dirty="0" smtClean="0">
                <a:latin typeface="Trebuchet MS" pitchFamily="34" charset="0"/>
                <a:ea typeface="MV Boli" pitchFamily="2" charset="0"/>
                <a:cs typeface="MV Boli" pitchFamily="2" charset="0"/>
              </a:rPr>
              <a:t>Expenses on Photocopying of Supporting Documents</a:t>
            </a:r>
          </a:p>
          <a:p>
            <a:pPr marL="914400" lvl="1" indent="-282575" eaLnBrk="1" fontAlgn="auto" hangingPunct="1">
              <a:lnSpc>
                <a:spcPct val="90000"/>
              </a:lnSpc>
              <a:spcAft>
                <a:spcPts val="0"/>
              </a:spcAft>
              <a:buFont typeface="Wingdings" pitchFamily="2" charset="2"/>
              <a:buChar char="§"/>
              <a:defRPr/>
            </a:pPr>
            <a:r>
              <a:rPr lang="en-US" sz="2000" dirty="0" smtClean="0">
                <a:latin typeface="Trebuchet MS" pitchFamily="34" charset="0"/>
                <a:ea typeface="MV Boli" pitchFamily="2" charset="0"/>
                <a:cs typeface="MV Boli" pitchFamily="2" charset="0"/>
              </a:rPr>
              <a:t>If 2 copies of the supporting documents were provided, expenses on the additional photocopying may be charged to the contingency</a:t>
            </a:r>
          </a:p>
          <a:p>
            <a:pPr marL="914400" lvl="1" indent="-282575" eaLnBrk="1" fontAlgn="auto" hangingPunct="1">
              <a:lnSpc>
                <a:spcPct val="90000"/>
              </a:lnSpc>
              <a:spcAft>
                <a:spcPts val="0"/>
              </a:spcAft>
              <a:buFont typeface="Wingdings" pitchFamily="2" charset="2"/>
              <a:buChar char="§"/>
              <a:defRPr/>
            </a:pPr>
            <a:r>
              <a:rPr lang="en-US" sz="2000" dirty="0" smtClean="0">
                <a:latin typeface="Trebuchet MS" pitchFamily="34" charset="0"/>
                <a:ea typeface="MV Boli" pitchFamily="2" charset="0"/>
                <a:cs typeface="MV Boli" pitchFamily="2" charset="0"/>
              </a:rPr>
              <a:t>Provide official receipt in the liquidation</a:t>
            </a:r>
          </a:p>
        </p:txBody>
      </p:sp>
      <p:sp>
        <p:nvSpPr>
          <p:cNvPr id="8" name="Slide Number Placeholder 7"/>
          <p:cNvSpPr>
            <a:spLocks noGrp="1"/>
          </p:cNvSpPr>
          <p:nvPr>
            <p:ph type="sldNum" sz="quarter" idx="12"/>
          </p:nvPr>
        </p:nvSpPr>
        <p:spPr/>
        <p:txBody>
          <a:bodyPr/>
          <a:lstStyle/>
          <a:p>
            <a:pPr>
              <a:defRPr/>
            </a:pPr>
            <a:fld id="{D973BF21-121E-452D-B9FF-3A11893F3553}" type="slidenum">
              <a:rPr lang="en-US" altLang="en-US"/>
              <a:pPr>
                <a:defRPr/>
              </a:pPr>
              <a:t>44</a:t>
            </a:fld>
            <a:endParaRPr lang="en-US" altLang="en-US"/>
          </a:p>
        </p:txBody>
      </p:sp>
      <p:pic>
        <p:nvPicPr>
          <p:cNvPr id="45061"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45062"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PEPT and A and E</a:t>
            </a:r>
            <a:endParaRPr lang="fil-PH" sz="3200" dirty="0"/>
          </a:p>
        </p:txBody>
      </p:sp>
      <p:sp>
        <p:nvSpPr>
          <p:cNvPr id="4" name="Slide Number Placeholder 3"/>
          <p:cNvSpPr>
            <a:spLocks noGrp="1"/>
          </p:cNvSpPr>
          <p:nvPr>
            <p:ph type="sldNum" sz="quarter" idx="12"/>
          </p:nvPr>
        </p:nvSpPr>
        <p:spPr/>
        <p:txBody>
          <a:bodyPr/>
          <a:lstStyle/>
          <a:p>
            <a:pPr>
              <a:defRPr/>
            </a:pPr>
            <a:fld id="{310CE518-9AFD-47DC-BCCF-FE5B9F16AB5F}" type="slidenum">
              <a:rPr lang="en-US" altLang="en-US"/>
              <a:pPr>
                <a:defRPr/>
              </a:pPr>
              <a:t>45</a:t>
            </a:fld>
            <a:endParaRPr lang="en-US" altLang="en-US"/>
          </a:p>
        </p:txBody>
      </p:sp>
      <p:pic>
        <p:nvPicPr>
          <p:cNvPr id="46084"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46085"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graphicFrame>
        <p:nvGraphicFramePr>
          <p:cNvPr id="7" name="Table 6"/>
          <p:cNvGraphicFramePr>
            <a:graphicFrameLocks noGrp="1"/>
          </p:cNvGraphicFramePr>
          <p:nvPr/>
        </p:nvGraphicFramePr>
        <p:xfrm>
          <a:off x="457200" y="1447800"/>
          <a:ext cx="8229600" cy="4846320"/>
        </p:xfrm>
        <a:graphic>
          <a:graphicData uri="http://schemas.openxmlformats.org/drawingml/2006/table">
            <a:tbl>
              <a:tblPr firstRow="1" bandRow="1">
                <a:tableStyleId>{5C22544A-7EE6-4342-B048-85BDC9FD1C3A}</a:tableStyleId>
              </a:tblPr>
              <a:tblGrid>
                <a:gridCol w="548639"/>
                <a:gridCol w="3718561"/>
                <a:gridCol w="3962400"/>
              </a:tblGrid>
              <a:tr h="609600">
                <a:tc>
                  <a:txBody>
                    <a:bodyPr/>
                    <a:lstStyle/>
                    <a:p>
                      <a:endParaRPr lang="fil-PH"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l-PH" sz="2000" dirty="0" smtClean="0">
                          <a:solidFill>
                            <a:schemeClr val="tx1"/>
                          </a:solidFill>
                        </a:rPr>
                        <a:t>PEPT</a:t>
                      </a:r>
                      <a:endParaRPr lang="fil-PH"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fil-PH" sz="2000" dirty="0" smtClean="0">
                          <a:solidFill>
                            <a:schemeClr val="tx1"/>
                          </a:solidFill>
                        </a:rPr>
                        <a:t>A and E</a:t>
                      </a:r>
                      <a:endParaRPr lang="fil-PH"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80161">
                <a:tc>
                  <a:txBody>
                    <a:bodyPr/>
                    <a:lstStyle/>
                    <a:p>
                      <a:pPr algn="r"/>
                      <a:r>
                        <a:rPr lang="fil-PH" sz="2000" b="0" dirty="0" smtClean="0">
                          <a:solidFill>
                            <a:schemeClr val="tx1"/>
                          </a:solidFill>
                        </a:rPr>
                        <a:t>1.</a:t>
                      </a:r>
                      <a:endParaRPr lang="fil-PH"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l-PH" sz="2000" b="1" dirty="0" smtClean="0">
                          <a:solidFill>
                            <a:schemeClr val="tx1"/>
                          </a:solidFill>
                        </a:rPr>
                        <a:t>Formal School System-Based</a:t>
                      </a:r>
                    </a:p>
                    <a:p>
                      <a:r>
                        <a:rPr lang="fil-PH" sz="2000" b="0" dirty="0" smtClean="0">
                          <a:solidFill>
                            <a:schemeClr val="tx1"/>
                          </a:solidFill>
                        </a:rPr>
                        <a:t>Intended for overage</a:t>
                      </a:r>
                      <a:r>
                        <a:rPr lang="fil-PH" sz="2000" b="0" baseline="0" dirty="0" smtClean="0">
                          <a:solidFill>
                            <a:schemeClr val="tx1"/>
                          </a:solidFill>
                        </a:rPr>
                        <a:t> inschool or out-of-school children/youth who dropped out from the formal school system</a:t>
                      </a:r>
                      <a:endParaRPr lang="fil-PH"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l-PH" sz="2000" b="1" dirty="0" smtClean="0">
                          <a:solidFill>
                            <a:schemeClr val="tx1"/>
                          </a:solidFill>
                        </a:rPr>
                        <a:t>Alternative Learning</a:t>
                      </a:r>
                      <a:r>
                        <a:rPr lang="fil-PH" sz="2000" b="1" baseline="0" dirty="0" smtClean="0">
                          <a:solidFill>
                            <a:schemeClr val="tx1"/>
                          </a:solidFill>
                        </a:rPr>
                        <a:t> Module-Based</a:t>
                      </a:r>
                    </a:p>
                    <a:p>
                      <a:r>
                        <a:rPr lang="fil-PH" sz="2000" b="0" baseline="0" dirty="0" smtClean="0">
                          <a:solidFill>
                            <a:schemeClr val="tx1"/>
                          </a:solidFill>
                        </a:rPr>
                        <a:t>Intended for those who are unable to go through the formal delivery mode</a:t>
                      </a:r>
                      <a:endParaRPr lang="fil-PH"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41680">
                <a:tc>
                  <a:txBody>
                    <a:bodyPr/>
                    <a:lstStyle/>
                    <a:p>
                      <a:pPr algn="r"/>
                      <a:r>
                        <a:rPr lang="fil-PH" sz="2000" b="0" dirty="0" smtClean="0">
                          <a:solidFill>
                            <a:schemeClr val="tx1"/>
                          </a:solidFill>
                        </a:rPr>
                        <a:t>2.</a:t>
                      </a:r>
                      <a:endParaRPr lang="fil-PH"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l-PH" sz="2000" b="1" dirty="0" smtClean="0">
                          <a:solidFill>
                            <a:schemeClr val="tx1"/>
                          </a:solidFill>
                        </a:rPr>
                        <a:t>Grade/Year Level Placement</a:t>
                      </a:r>
                    </a:p>
                    <a:p>
                      <a:r>
                        <a:rPr lang="fil-PH" sz="2000" b="0" dirty="0" smtClean="0">
                          <a:solidFill>
                            <a:schemeClr val="tx1"/>
                          </a:solidFill>
                        </a:rPr>
                        <a:t>Qualifiers</a:t>
                      </a:r>
                      <a:r>
                        <a:rPr lang="fil-PH" sz="2000" b="0" baseline="0" dirty="0" smtClean="0">
                          <a:solidFill>
                            <a:schemeClr val="tx1"/>
                          </a:solidFill>
                        </a:rPr>
                        <a:t> are placed in a grade or year level higher than the last level completed</a:t>
                      </a:r>
                      <a:endParaRPr lang="fil-PH"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l-PH" sz="2000" b="1" dirty="0" smtClean="0">
                          <a:solidFill>
                            <a:schemeClr val="tx1"/>
                          </a:solidFill>
                        </a:rPr>
                        <a:t>Exit</a:t>
                      </a:r>
                      <a:r>
                        <a:rPr lang="fil-PH" sz="2000" b="1" baseline="0" dirty="0" smtClean="0">
                          <a:solidFill>
                            <a:schemeClr val="tx1"/>
                          </a:solidFill>
                        </a:rPr>
                        <a:t>/Terminal Assessment</a:t>
                      </a:r>
                    </a:p>
                    <a:p>
                      <a:r>
                        <a:rPr lang="fil-PH" sz="2000" b="0" baseline="0" dirty="0" smtClean="0">
                          <a:solidFill>
                            <a:schemeClr val="tx1"/>
                          </a:solidFill>
                        </a:rPr>
                        <a:t>Qualifiers are accelerated into two levels: either an elementary or secondary graduate</a:t>
                      </a:r>
                      <a:endParaRPr lang="fil-PH"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41680">
                <a:tc>
                  <a:txBody>
                    <a:bodyPr/>
                    <a:lstStyle/>
                    <a:p>
                      <a:pPr algn="r"/>
                      <a:r>
                        <a:rPr lang="fil-PH" sz="2000" b="0" dirty="0" smtClean="0">
                          <a:solidFill>
                            <a:schemeClr val="tx1"/>
                          </a:solidFill>
                        </a:rPr>
                        <a:t>3.</a:t>
                      </a:r>
                      <a:endParaRPr lang="fil-PH"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l-PH" sz="2000" b="0" baseline="0" dirty="0" smtClean="0">
                          <a:solidFill>
                            <a:schemeClr val="tx1"/>
                          </a:solidFill>
                        </a:rPr>
                        <a:t>PEPT results are taken into account as a valid credential for baccalaureate courses in tertiary education</a:t>
                      </a:r>
                      <a:endParaRPr lang="fil-PH"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il-PH" sz="2000" b="0" dirty="0" smtClean="0">
                          <a:solidFill>
                            <a:schemeClr val="tx1"/>
                          </a:solidFill>
                        </a:rPr>
                        <a:t>A &amp; E credential applicability</a:t>
                      </a:r>
                      <a:r>
                        <a:rPr lang="fil-PH" sz="2000" b="0" baseline="0" dirty="0" smtClean="0">
                          <a:solidFill>
                            <a:schemeClr val="tx1"/>
                          </a:solidFill>
                        </a:rPr>
                        <a:t> has constraints in some college courses</a:t>
                      </a:r>
                      <a:endParaRPr lang="fil-PH" sz="2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a:spLocks noGrp="1"/>
          </p:cNvSpPr>
          <p:nvPr>
            <p:ph type="title"/>
          </p:nvPr>
        </p:nvSpPr>
        <p:spPr>
          <a:xfrm>
            <a:off x="609600" y="457200"/>
            <a:ext cx="7467600" cy="1143000"/>
          </a:xfrm>
        </p:spPr>
        <p:txBody>
          <a:bodyPr rtlCol="0">
            <a:normAutofit/>
          </a:bodyPr>
          <a:lstStyle/>
          <a:p>
            <a:pPr eaLnBrk="1" fontAlgn="auto" hangingPunct="1">
              <a:spcAft>
                <a:spcPts val="0"/>
              </a:spcAft>
              <a:defRPr/>
            </a:pPr>
            <a:r>
              <a:rPr lang="fil-PH" sz="3200" b="1" dirty="0" smtClean="0">
                <a:solidFill>
                  <a:schemeClr val="accent1">
                    <a:lumMod val="75000"/>
                  </a:schemeClr>
                </a:solidFill>
                <a:latin typeface="Segoe Print" pitchFamily="2" charset="0"/>
                <a:cs typeface="MV Boli" pitchFamily="2" charset="0"/>
              </a:rPr>
              <a:t>Checklist in Evaluating/Screening Documents of PEPT Applicants</a:t>
            </a:r>
            <a:endParaRPr lang="fil-PH" sz="3200" b="1" dirty="0">
              <a:solidFill>
                <a:schemeClr val="accent1">
                  <a:lumMod val="75000"/>
                </a:schemeClr>
              </a:solidFill>
              <a:latin typeface="Segoe Print" pitchFamily="2" charset="0"/>
              <a:cs typeface="MV Boli" pitchFamily="2" charset="0"/>
            </a:endParaRPr>
          </a:p>
        </p:txBody>
      </p:sp>
      <p:sp>
        <p:nvSpPr>
          <p:cNvPr id="9" name="Content Placeholder 1"/>
          <p:cNvSpPr>
            <a:spLocks noGrp="1"/>
          </p:cNvSpPr>
          <p:nvPr>
            <p:ph idx="1"/>
          </p:nvPr>
        </p:nvSpPr>
        <p:spPr>
          <a:xfrm>
            <a:off x="381000" y="1828800"/>
            <a:ext cx="8382000" cy="4965700"/>
          </a:xfrm>
        </p:spPr>
        <p:txBody>
          <a:bodyPr rtlCol="0">
            <a:noAutofit/>
          </a:bodyPr>
          <a:lstStyle/>
          <a:p>
            <a:pPr algn="just" eaLnBrk="1" fontAlgn="auto" hangingPunct="1">
              <a:spcAft>
                <a:spcPts val="0"/>
              </a:spcAft>
              <a:buFont typeface="Wingdings" pitchFamily="2" charset="2"/>
              <a:buNone/>
              <a:defRPr/>
            </a:pPr>
            <a:r>
              <a:rPr lang="en-US" sz="2200" b="1" u="sng" dirty="0" smtClean="0">
                <a:latin typeface="Trebuchet MS" pitchFamily="34" charset="0"/>
              </a:rPr>
              <a:t>Birth Certificate (BC)</a:t>
            </a:r>
            <a:r>
              <a:rPr lang="en-US" sz="2200" b="1" dirty="0" smtClean="0">
                <a:latin typeface="Trebuchet MS" pitchFamily="34" charset="0"/>
              </a:rPr>
              <a:t>: </a:t>
            </a:r>
            <a:r>
              <a:rPr lang="en-US" sz="2200" i="1" dirty="0" smtClean="0">
                <a:latin typeface="Trebuchet MS" pitchFamily="34" charset="0"/>
              </a:rPr>
              <a:t>can be substituted by Baptismal Certificate, Certification from the </a:t>
            </a:r>
            <a:r>
              <a:rPr lang="en-US" sz="2200" i="1" dirty="0" err="1" smtClean="0">
                <a:latin typeface="Trebuchet MS" pitchFamily="34" charset="0"/>
              </a:rPr>
              <a:t>Barangay</a:t>
            </a:r>
            <a:r>
              <a:rPr lang="en-US" sz="2200" i="1" dirty="0" smtClean="0">
                <a:latin typeface="Trebuchet MS" pitchFamily="34" charset="0"/>
              </a:rPr>
              <a:t> and a Joint Affidavit of 2 disinterested persons</a:t>
            </a:r>
          </a:p>
          <a:p>
            <a:pPr algn="just" eaLnBrk="1" fontAlgn="auto" hangingPunct="1">
              <a:spcAft>
                <a:spcPts val="0"/>
              </a:spcAft>
              <a:buFont typeface="Wingdings" pitchFamily="2" charset="2"/>
              <a:buNone/>
              <a:defRPr/>
            </a:pPr>
            <a:endParaRPr lang="en-US" sz="2200" b="1" i="1" u="sng" dirty="0" smtClean="0">
              <a:latin typeface="Trebuchet MS" pitchFamily="34" charset="0"/>
            </a:endParaRPr>
          </a:p>
          <a:p>
            <a:pPr marL="566928" indent="-457200" algn="just" eaLnBrk="1" fontAlgn="auto" hangingPunct="1">
              <a:spcAft>
                <a:spcPts val="0"/>
              </a:spcAft>
              <a:buFont typeface="Wingdings" pitchFamily="2" charset="2"/>
              <a:buAutoNum type="arabicPeriod"/>
              <a:defRPr/>
            </a:pPr>
            <a:r>
              <a:rPr lang="en-US" sz="2200" dirty="0" smtClean="0">
                <a:latin typeface="Trebuchet MS" pitchFamily="34" charset="0"/>
              </a:rPr>
              <a:t>Countercheck birth date in the BC with the entry in the registration form.</a:t>
            </a:r>
          </a:p>
          <a:p>
            <a:pPr marL="566928" indent="-457200" algn="just" eaLnBrk="1" fontAlgn="auto" hangingPunct="1">
              <a:spcAft>
                <a:spcPts val="0"/>
              </a:spcAft>
              <a:buFont typeface="+mj-lt"/>
              <a:buAutoNum type="arabicPeriod" startAt="2"/>
              <a:defRPr/>
            </a:pPr>
            <a:r>
              <a:rPr lang="fil-PH" sz="2200" dirty="0" smtClean="0">
                <a:latin typeface="Trebuchet MS" pitchFamily="34" charset="0"/>
              </a:rPr>
              <a:t>Check the computation of the age with reference to </a:t>
            </a:r>
            <a:r>
              <a:rPr lang="fil-PH" sz="2200" b="1" dirty="0" smtClean="0">
                <a:latin typeface="Trebuchet MS" pitchFamily="34" charset="0"/>
              </a:rPr>
              <a:t>EXAMINATION DATE</a:t>
            </a:r>
            <a:r>
              <a:rPr lang="fil-PH" sz="2200" dirty="0" smtClean="0">
                <a:latin typeface="Trebuchet MS" pitchFamily="34" charset="0"/>
              </a:rPr>
              <a:t>.</a:t>
            </a:r>
          </a:p>
          <a:p>
            <a:pPr marL="566928" indent="-457200" algn="just" eaLnBrk="1" fontAlgn="auto" hangingPunct="1">
              <a:spcAft>
                <a:spcPts val="0"/>
              </a:spcAft>
              <a:buFont typeface="Wingdings" pitchFamily="2" charset="2"/>
              <a:buAutoNum type="arabicPeriod" startAt="2"/>
              <a:defRPr/>
            </a:pPr>
            <a:r>
              <a:rPr lang="fil-PH" sz="2200" dirty="0" smtClean="0">
                <a:latin typeface="Trebuchet MS" pitchFamily="34" charset="0"/>
              </a:rPr>
              <a:t>Have certified true copies of the BC.</a:t>
            </a:r>
          </a:p>
          <a:p>
            <a:pPr marL="566928" indent="-457200" algn="just" eaLnBrk="1" fontAlgn="auto" hangingPunct="1">
              <a:spcAft>
                <a:spcPts val="0"/>
              </a:spcAft>
              <a:buFont typeface="Arial" pitchFamily="34" charset="0"/>
              <a:buNone/>
              <a:defRPr/>
            </a:pPr>
            <a:endParaRPr lang="fil-PH" sz="2200" b="1" u="sng" dirty="0" smtClean="0">
              <a:latin typeface="Trebuchet MS" pitchFamily="34" charset="0"/>
            </a:endParaRPr>
          </a:p>
          <a:p>
            <a:pPr marL="566928" indent="-457200" algn="just" eaLnBrk="1" fontAlgn="auto" hangingPunct="1">
              <a:spcAft>
                <a:spcPts val="0"/>
              </a:spcAft>
              <a:buFont typeface="Wingdings" pitchFamily="2" charset="2"/>
              <a:buNone/>
              <a:defRPr/>
            </a:pPr>
            <a:r>
              <a:rPr lang="fil-PH" sz="2200" b="1" u="sng" dirty="0" smtClean="0">
                <a:latin typeface="Trebuchet MS" pitchFamily="34" charset="0"/>
              </a:rPr>
              <a:t>Age Computation</a:t>
            </a:r>
          </a:p>
          <a:p>
            <a:pPr marL="566928" indent="-457200" algn="just" eaLnBrk="1" fontAlgn="auto" hangingPunct="1">
              <a:spcAft>
                <a:spcPts val="0"/>
              </a:spcAft>
              <a:buFont typeface="Wingdings" pitchFamily="2" charset="2"/>
              <a:buAutoNum type="arabicPeriod"/>
              <a:defRPr/>
            </a:pPr>
            <a:r>
              <a:rPr lang="fil-PH" sz="2200" dirty="0" smtClean="0">
                <a:latin typeface="Trebuchet MS" pitchFamily="34" charset="0"/>
              </a:rPr>
              <a:t>Check if age was correctly computed using examination date as reference versus birth date</a:t>
            </a:r>
          </a:p>
          <a:p>
            <a:pPr marL="566928" indent="-457200" algn="just" eaLnBrk="1" fontAlgn="auto" hangingPunct="1">
              <a:spcAft>
                <a:spcPts val="0"/>
              </a:spcAft>
              <a:buFont typeface="Wingdings" pitchFamily="2" charset="2"/>
              <a:buNone/>
              <a:defRPr/>
            </a:pPr>
            <a:endParaRPr lang="fil-PH" sz="2200" dirty="0" smtClean="0">
              <a:latin typeface="Trebuchet MS" pitchFamily="34" charset="0"/>
            </a:endParaRPr>
          </a:p>
          <a:p>
            <a:pPr marL="566928" indent="-457200" algn="just" eaLnBrk="1" fontAlgn="auto" hangingPunct="1">
              <a:spcAft>
                <a:spcPts val="0"/>
              </a:spcAft>
              <a:buFont typeface="Wingdings" pitchFamily="2" charset="2"/>
              <a:buNone/>
              <a:defRPr/>
            </a:pPr>
            <a:r>
              <a:rPr lang="fil-PH" sz="2200" dirty="0" smtClean="0">
                <a:latin typeface="Trebuchet MS" pitchFamily="34" charset="0"/>
              </a:rPr>
              <a:t>			</a:t>
            </a:r>
          </a:p>
        </p:txBody>
      </p:sp>
      <p:sp>
        <p:nvSpPr>
          <p:cNvPr id="10" name="Slide Number Placeholder 9"/>
          <p:cNvSpPr>
            <a:spLocks noGrp="1"/>
          </p:cNvSpPr>
          <p:nvPr>
            <p:ph type="sldNum" sz="quarter" idx="12"/>
          </p:nvPr>
        </p:nvSpPr>
        <p:spPr/>
        <p:txBody>
          <a:bodyPr/>
          <a:lstStyle/>
          <a:p>
            <a:pPr>
              <a:defRPr/>
            </a:pPr>
            <a:fld id="{F69F7A02-FF9A-4200-8E26-C0699D577DCD}" type="slidenum">
              <a:rPr lang="en-US" altLang="en-US"/>
              <a:pPr>
                <a:defRPr/>
              </a:pPr>
              <a:t>5</a:t>
            </a:fld>
            <a:endParaRPr lang="en-US" altLang="en-US"/>
          </a:p>
        </p:txBody>
      </p:sp>
      <p:pic>
        <p:nvPicPr>
          <p:cNvPr id="12293"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12294"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a:spLocks noGrp="1"/>
          </p:cNvSpPr>
          <p:nvPr>
            <p:ph type="title"/>
          </p:nvPr>
        </p:nvSpPr>
        <p:spPr>
          <a:xfrm>
            <a:off x="609600" y="457200"/>
            <a:ext cx="7467600" cy="1143000"/>
          </a:xfrm>
        </p:spPr>
        <p:txBody>
          <a:bodyPr rtlCol="0">
            <a:normAutofit/>
          </a:bodyPr>
          <a:lstStyle/>
          <a:p>
            <a:pPr eaLnBrk="1" fontAlgn="auto" hangingPunct="1">
              <a:spcAft>
                <a:spcPts val="0"/>
              </a:spcAft>
              <a:defRPr/>
            </a:pPr>
            <a:r>
              <a:rPr lang="fil-PH" sz="3200" b="1" dirty="0" smtClean="0">
                <a:solidFill>
                  <a:schemeClr val="accent1">
                    <a:lumMod val="75000"/>
                  </a:schemeClr>
                </a:solidFill>
                <a:latin typeface="Segoe Print" pitchFamily="2" charset="0"/>
                <a:cs typeface="MV Boli" pitchFamily="2" charset="0"/>
              </a:rPr>
              <a:t>Checklist in Evaluating/Screening Documents of PEPT Applicants</a:t>
            </a:r>
            <a:endParaRPr lang="fil-PH" sz="3200" b="1" dirty="0">
              <a:solidFill>
                <a:schemeClr val="accent1">
                  <a:lumMod val="75000"/>
                </a:schemeClr>
              </a:solidFill>
              <a:latin typeface="Segoe Print" pitchFamily="2" charset="0"/>
              <a:cs typeface="MV Boli" pitchFamily="2" charset="0"/>
            </a:endParaRPr>
          </a:p>
        </p:txBody>
      </p:sp>
      <p:sp>
        <p:nvSpPr>
          <p:cNvPr id="9" name="Content Placeholder 1"/>
          <p:cNvSpPr>
            <a:spLocks noGrp="1"/>
          </p:cNvSpPr>
          <p:nvPr>
            <p:ph idx="1"/>
          </p:nvPr>
        </p:nvSpPr>
        <p:spPr>
          <a:xfrm>
            <a:off x="457200" y="1828800"/>
            <a:ext cx="7772400" cy="4965700"/>
          </a:xfrm>
        </p:spPr>
        <p:txBody>
          <a:bodyPr rtlCol="0">
            <a:noAutofit/>
          </a:bodyPr>
          <a:lstStyle/>
          <a:p>
            <a:pPr algn="just" eaLnBrk="1" fontAlgn="auto" hangingPunct="1">
              <a:spcAft>
                <a:spcPts val="0"/>
              </a:spcAft>
              <a:buFont typeface="Wingdings" pitchFamily="2" charset="2"/>
              <a:buNone/>
              <a:defRPr/>
            </a:pPr>
            <a:r>
              <a:rPr lang="fil-PH" sz="2400" b="1" u="sng" dirty="0" smtClean="0">
                <a:latin typeface="Trebuchet MS" pitchFamily="34" charset="0"/>
              </a:rPr>
              <a:t>ID Pictures</a:t>
            </a:r>
          </a:p>
          <a:p>
            <a:pPr marL="566928" indent="-457200" algn="just" eaLnBrk="1" fontAlgn="auto" hangingPunct="1">
              <a:spcAft>
                <a:spcPts val="0"/>
              </a:spcAft>
              <a:buFont typeface="Wingdings" pitchFamily="2" charset="2"/>
              <a:buAutoNum type="arabicPeriod"/>
              <a:defRPr/>
            </a:pPr>
            <a:r>
              <a:rPr lang="fil-PH" sz="2400" dirty="0" smtClean="0">
                <a:latin typeface="Trebuchet MS" pitchFamily="34" charset="0"/>
              </a:rPr>
              <a:t>Check if the ID pictures are 1x1” by size (with image proportionate to the size), identical, recently taken preferably with name labels and not scanned pictures, pasted (not stapled) in the Registration Form.</a:t>
            </a:r>
          </a:p>
          <a:p>
            <a:pPr marL="566928" indent="-457200" algn="just" eaLnBrk="1" fontAlgn="auto" hangingPunct="1">
              <a:spcAft>
                <a:spcPts val="0"/>
              </a:spcAft>
              <a:buFont typeface="Wingdings" pitchFamily="2" charset="2"/>
              <a:buNone/>
              <a:defRPr/>
            </a:pPr>
            <a:endParaRPr lang="fil-PH" sz="2400" b="1" u="sng" dirty="0" smtClean="0">
              <a:latin typeface="Trebuchet MS" pitchFamily="34" charset="0"/>
            </a:endParaRPr>
          </a:p>
          <a:p>
            <a:pPr marL="566928" indent="-457200" algn="just" eaLnBrk="1" fontAlgn="auto" hangingPunct="1">
              <a:spcAft>
                <a:spcPts val="0"/>
              </a:spcAft>
              <a:buFont typeface="Wingdings" pitchFamily="2" charset="2"/>
              <a:buNone/>
              <a:defRPr/>
            </a:pPr>
            <a:r>
              <a:rPr lang="fil-PH" sz="2400" b="1" u="sng" dirty="0" smtClean="0">
                <a:latin typeface="Trebuchet MS" pitchFamily="34" charset="0"/>
              </a:rPr>
              <a:t>Private School’s Permit to Operate</a:t>
            </a:r>
          </a:p>
          <a:p>
            <a:pPr marL="566928" indent="-457200" algn="just" eaLnBrk="1" fontAlgn="auto" hangingPunct="1">
              <a:spcAft>
                <a:spcPts val="0"/>
              </a:spcAft>
              <a:buFont typeface="Wingdings" pitchFamily="2" charset="2"/>
              <a:buAutoNum type="arabicPeriod"/>
              <a:defRPr/>
            </a:pPr>
            <a:r>
              <a:rPr lang="fil-PH" sz="2400" dirty="0" smtClean="0">
                <a:latin typeface="Trebuchet MS" pitchFamily="34" charset="0"/>
              </a:rPr>
              <a:t>Check if photocopied permit to operate of the private school was submitted.</a:t>
            </a:r>
          </a:p>
          <a:p>
            <a:pPr marL="566928" indent="-457200" algn="just" eaLnBrk="1" fontAlgn="auto" hangingPunct="1">
              <a:spcAft>
                <a:spcPts val="0"/>
              </a:spcAft>
              <a:buFont typeface="Wingdings" pitchFamily="2" charset="2"/>
              <a:buAutoNum type="arabicPeriod"/>
              <a:defRPr/>
            </a:pPr>
            <a:r>
              <a:rPr lang="fil-PH" sz="2400" dirty="0" smtClean="0">
                <a:latin typeface="Trebuchet MS" pitchFamily="34" charset="0"/>
              </a:rPr>
              <a:t>If not available, the Division Supervisor for private schools can attest.</a:t>
            </a:r>
          </a:p>
          <a:p>
            <a:pPr marL="566928" indent="-457200" algn="just" eaLnBrk="1" fontAlgn="auto" hangingPunct="1">
              <a:spcAft>
                <a:spcPts val="0"/>
              </a:spcAft>
              <a:buFont typeface="Wingdings" pitchFamily="2" charset="2"/>
              <a:buNone/>
              <a:defRPr/>
            </a:pPr>
            <a:endParaRPr lang="fil-PH" sz="2400" dirty="0" smtClean="0">
              <a:latin typeface="Trebuchet MS" pitchFamily="34" charset="0"/>
            </a:endParaRPr>
          </a:p>
          <a:p>
            <a:pPr marL="566928" indent="-457200" algn="just" eaLnBrk="1" fontAlgn="auto" hangingPunct="1">
              <a:spcAft>
                <a:spcPts val="0"/>
              </a:spcAft>
              <a:buFont typeface="Wingdings" pitchFamily="2" charset="2"/>
              <a:buNone/>
              <a:defRPr/>
            </a:pPr>
            <a:r>
              <a:rPr lang="fil-PH" sz="2400" dirty="0" smtClean="0">
                <a:latin typeface="Trebuchet MS" pitchFamily="34" charset="0"/>
              </a:rPr>
              <a:t>			</a:t>
            </a:r>
          </a:p>
        </p:txBody>
      </p:sp>
      <p:sp>
        <p:nvSpPr>
          <p:cNvPr id="10" name="Slide Number Placeholder 9"/>
          <p:cNvSpPr>
            <a:spLocks noGrp="1"/>
          </p:cNvSpPr>
          <p:nvPr>
            <p:ph type="sldNum" sz="quarter" idx="12"/>
          </p:nvPr>
        </p:nvSpPr>
        <p:spPr/>
        <p:txBody>
          <a:bodyPr/>
          <a:lstStyle/>
          <a:p>
            <a:pPr>
              <a:defRPr/>
            </a:pPr>
            <a:fld id="{14110D30-3F1C-4848-837D-9D2E7F04F780}" type="slidenum">
              <a:rPr lang="en-US" altLang="en-US"/>
              <a:pPr>
                <a:defRPr/>
              </a:pPr>
              <a:t>6</a:t>
            </a:fld>
            <a:endParaRPr lang="en-US" altLang="en-US"/>
          </a:p>
        </p:txBody>
      </p:sp>
      <p:pic>
        <p:nvPicPr>
          <p:cNvPr id="13317"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13318"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rtlCol="0">
            <a:normAutofit/>
          </a:bodyPr>
          <a:lstStyle/>
          <a:p>
            <a:pPr eaLnBrk="1" fontAlgn="auto" hangingPunct="1">
              <a:spcAft>
                <a:spcPts val="0"/>
              </a:spcAft>
              <a:defRPr/>
            </a:pPr>
            <a:r>
              <a:rPr lang="en-US" sz="3200" b="1" dirty="0" smtClean="0">
                <a:solidFill>
                  <a:schemeClr val="accent1">
                    <a:lumMod val="75000"/>
                  </a:schemeClr>
                </a:solidFill>
                <a:latin typeface="Segoe Print" pitchFamily="2" charset="0"/>
                <a:ea typeface="Komika Axis *" pitchFamily="2" charset="0"/>
                <a:cs typeface="Komika Axis *" pitchFamily="2" charset="0"/>
              </a:rPr>
              <a:t>PEPT Applicants Enrolled in Schools Operating Without Permit</a:t>
            </a:r>
            <a:endParaRPr lang="fil-PH" sz="3200" dirty="0"/>
          </a:p>
        </p:txBody>
      </p:sp>
      <p:sp>
        <p:nvSpPr>
          <p:cNvPr id="3" name="Content Placeholder 2"/>
          <p:cNvSpPr>
            <a:spLocks noGrp="1"/>
          </p:cNvSpPr>
          <p:nvPr>
            <p:ph idx="1"/>
          </p:nvPr>
        </p:nvSpPr>
        <p:spPr>
          <a:xfrm>
            <a:off x="457200" y="2057400"/>
            <a:ext cx="8229600" cy="4343400"/>
          </a:xfrm>
        </p:spPr>
        <p:txBody>
          <a:bodyPr rtlCol="0">
            <a:normAutofit lnSpcReduction="10000"/>
          </a:bodyPr>
          <a:lstStyle/>
          <a:p>
            <a:pPr algn="just" eaLnBrk="1" fontAlgn="auto" hangingPunct="1">
              <a:spcAft>
                <a:spcPts val="0"/>
              </a:spcAft>
              <a:buFont typeface="Wingdings" pitchFamily="2" charset="2"/>
              <a:buChar char="Ø"/>
              <a:defRPr/>
            </a:pPr>
            <a:r>
              <a:rPr lang="fil-PH" sz="2400" dirty="0" smtClean="0">
                <a:latin typeface="Trebuchet MS" pitchFamily="34" charset="0"/>
              </a:rPr>
              <a:t>Non-recognition by BEA on the scholastic records of PEPT applicants who were enrolled in the said schools;</a:t>
            </a:r>
          </a:p>
          <a:p>
            <a:pPr algn="just" eaLnBrk="1" fontAlgn="auto" hangingPunct="1">
              <a:spcAft>
                <a:spcPts val="0"/>
              </a:spcAft>
              <a:buFont typeface="Wingdings" pitchFamily="2" charset="2"/>
              <a:buChar char="Ø"/>
              <a:defRPr/>
            </a:pPr>
            <a:endParaRPr lang="fil-PH" sz="2400" dirty="0" smtClean="0">
              <a:latin typeface="Trebuchet MS" pitchFamily="34" charset="0"/>
            </a:endParaRPr>
          </a:p>
          <a:p>
            <a:pPr algn="just" eaLnBrk="1" fontAlgn="auto" hangingPunct="1">
              <a:spcAft>
                <a:spcPts val="0"/>
              </a:spcAft>
              <a:buFont typeface="Wingdings" pitchFamily="2" charset="2"/>
              <a:buChar char="Ø"/>
              <a:defRPr/>
            </a:pPr>
            <a:r>
              <a:rPr lang="fil-PH" sz="2400" dirty="0" smtClean="0">
                <a:latin typeface="Trebuchet MS" pitchFamily="34" charset="0"/>
              </a:rPr>
              <a:t>They will be considered as “No Schooling” if had started schooling in Kinder up to the current grade/year level in the said schools; and</a:t>
            </a:r>
          </a:p>
          <a:p>
            <a:pPr algn="just" eaLnBrk="1" fontAlgn="auto" hangingPunct="1">
              <a:spcAft>
                <a:spcPts val="0"/>
              </a:spcAft>
              <a:buFont typeface="Wingdings" pitchFamily="2" charset="2"/>
              <a:buChar char="Ø"/>
              <a:defRPr/>
            </a:pPr>
            <a:endParaRPr lang="fil-PH" sz="2400" dirty="0" smtClean="0">
              <a:latin typeface="Trebuchet MS" pitchFamily="34" charset="0"/>
            </a:endParaRPr>
          </a:p>
          <a:p>
            <a:pPr algn="just" eaLnBrk="1" fontAlgn="auto" hangingPunct="1">
              <a:spcAft>
                <a:spcPts val="0"/>
              </a:spcAft>
              <a:buFont typeface="Wingdings" pitchFamily="2" charset="2"/>
              <a:buChar char="Ø"/>
              <a:defRPr/>
            </a:pPr>
            <a:r>
              <a:rPr lang="fil-PH" sz="2400" dirty="0" smtClean="0">
                <a:latin typeface="Trebuchet MS" pitchFamily="34" charset="0"/>
              </a:rPr>
              <a:t>If the PEPT applicants happened to be enrolled at a certain period of time in a </a:t>
            </a:r>
            <a:r>
              <a:rPr lang="fil-PH" sz="2400" u="sng" dirty="0" smtClean="0">
                <a:latin typeface="Trebuchet MS" pitchFamily="34" charset="0"/>
              </a:rPr>
              <a:t>public school</a:t>
            </a:r>
            <a:r>
              <a:rPr lang="fil-PH" sz="2400" dirty="0" smtClean="0">
                <a:latin typeface="Trebuchet MS" pitchFamily="34" charset="0"/>
              </a:rPr>
              <a:t> or a </a:t>
            </a:r>
            <a:r>
              <a:rPr lang="fil-PH" sz="2400" u="sng" dirty="0" smtClean="0">
                <a:latin typeface="Trebuchet MS" pitchFamily="34" charset="0"/>
              </a:rPr>
              <a:t>private school operating with permit</a:t>
            </a:r>
            <a:r>
              <a:rPr lang="fil-PH" sz="2400" dirty="0" smtClean="0">
                <a:latin typeface="Trebuchet MS" pitchFamily="34" charset="0"/>
              </a:rPr>
              <a:t>, their scholastic ratings earned will be credited.</a:t>
            </a:r>
            <a:endParaRPr lang="fil-PH" sz="2400" dirty="0">
              <a:latin typeface="Trebuchet MS" pitchFamily="34" charset="0"/>
            </a:endParaRPr>
          </a:p>
        </p:txBody>
      </p:sp>
      <p:sp>
        <p:nvSpPr>
          <p:cNvPr id="4" name="Slide Number Placeholder 3"/>
          <p:cNvSpPr>
            <a:spLocks noGrp="1"/>
          </p:cNvSpPr>
          <p:nvPr>
            <p:ph type="sldNum" sz="quarter" idx="12"/>
          </p:nvPr>
        </p:nvSpPr>
        <p:spPr/>
        <p:txBody>
          <a:bodyPr/>
          <a:lstStyle/>
          <a:p>
            <a:pPr>
              <a:defRPr/>
            </a:pPr>
            <a:fld id="{A00FD8AE-8D29-4B74-958C-6B9C2C0801EB}" type="slidenum">
              <a:rPr lang="en-US" altLang="en-US"/>
              <a:pPr>
                <a:defRPr/>
              </a:pPr>
              <a:t>7</a:t>
            </a:fld>
            <a:endParaRPr lang="en-US" altLang="en-US"/>
          </a:p>
        </p:txBody>
      </p:sp>
      <p:pic>
        <p:nvPicPr>
          <p:cNvPr id="14341"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14342"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72400" cy="609600"/>
          </a:xfrm>
        </p:spPr>
        <p:txBody>
          <a:bodyPr rtlCol="0">
            <a:noAutofit/>
          </a:bodyPr>
          <a:lstStyle/>
          <a:p>
            <a:pPr algn="l" eaLnBrk="1" fontAlgn="auto" hangingPunct="1">
              <a:spcAft>
                <a:spcPts val="0"/>
              </a:spcAft>
              <a:defRPr/>
            </a:pPr>
            <a:r>
              <a:rPr lang="fil-PH" sz="2800" b="1" dirty="0" smtClean="0">
                <a:solidFill>
                  <a:schemeClr val="accent1">
                    <a:lumMod val="75000"/>
                  </a:schemeClr>
                </a:solidFill>
                <a:latin typeface="Segoe Print" pitchFamily="2" charset="0"/>
                <a:ea typeface="Komika Axis *" pitchFamily="2" charset="0"/>
                <a:cs typeface="Komika Axis *" pitchFamily="2" charset="0"/>
              </a:rPr>
              <a:t>Checklist of Forms to be Accomplished</a:t>
            </a:r>
            <a:endParaRPr lang="fil-PH" sz="2800" b="1" dirty="0">
              <a:solidFill>
                <a:schemeClr val="accent1">
                  <a:lumMod val="75000"/>
                </a:schemeClr>
              </a:solidFill>
              <a:latin typeface="Segoe Print" pitchFamily="2" charset="0"/>
              <a:ea typeface="Komika Axis *" pitchFamily="2" charset="0"/>
              <a:cs typeface="Komika Axis *" pitchFamily="2" charset="0"/>
            </a:endParaRPr>
          </a:p>
        </p:txBody>
      </p:sp>
      <p:sp>
        <p:nvSpPr>
          <p:cNvPr id="97283" name="Content Placeholder 2"/>
          <p:cNvSpPr>
            <a:spLocks noGrp="1"/>
          </p:cNvSpPr>
          <p:nvPr>
            <p:ph idx="1"/>
          </p:nvPr>
        </p:nvSpPr>
        <p:spPr>
          <a:xfrm>
            <a:off x="304800" y="1066800"/>
            <a:ext cx="8534400" cy="4495800"/>
          </a:xfrm>
          <a:ln>
            <a:solidFill>
              <a:schemeClr val="accent1">
                <a:shade val="50000"/>
              </a:schemeClr>
            </a:solidFill>
          </a:ln>
        </p:spPr>
        <p:txBody>
          <a:bodyPr rtlCol="0">
            <a:noAutofit/>
          </a:bodyPr>
          <a:lstStyle/>
          <a:p>
            <a:pPr marL="463550" lvl="2" indent="-463550" eaLnBrk="1" fontAlgn="auto" hangingPunct="1">
              <a:lnSpc>
                <a:spcPct val="80000"/>
              </a:lnSpc>
              <a:spcAft>
                <a:spcPts val="0"/>
              </a:spcAft>
              <a:buFont typeface="Arial" pitchFamily="34" charset="0"/>
              <a:buNone/>
              <a:defRPr/>
            </a:pPr>
            <a:r>
              <a:rPr lang="en-US" sz="1800" b="1" dirty="0" smtClean="0">
                <a:latin typeface="Trebuchet MS" pitchFamily="34" charset="0"/>
                <a:ea typeface="MV Boli" pitchFamily="2" charset="0"/>
                <a:cs typeface="MV Boli" pitchFamily="2" charset="0"/>
              </a:rPr>
              <a:t>In PEPT</a:t>
            </a:r>
          </a:p>
          <a:p>
            <a:pPr marL="463550" lvl="2" indent="-463550" eaLnBrk="1" fontAlgn="auto" hangingPunct="1">
              <a:lnSpc>
                <a:spcPct val="80000"/>
              </a:lnSpc>
              <a:spcAft>
                <a:spcPts val="0"/>
              </a:spcAft>
              <a:buFont typeface="Arial" pitchFamily="34" charset="0"/>
              <a:buNone/>
              <a:defRPr/>
            </a:pPr>
            <a:r>
              <a:rPr lang="en-US" sz="1800" b="1" dirty="0" smtClean="0">
                <a:latin typeface="Trebuchet MS" pitchFamily="34" charset="0"/>
                <a:ea typeface="MV Boli" pitchFamily="2" charset="0"/>
                <a:cs typeface="MV Boli" pitchFamily="2" charset="0"/>
              </a:rPr>
              <a:t>A.  </a:t>
            </a:r>
            <a:r>
              <a:rPr lang="en-US" sz="1800" b="1" u="sng" dirty="0" smtClean="0">
                <a:latin typeface="Trebuchet MS" pitchFamily="34" charset="0"/>
                <a:ea typeface="MV Boli" pitchFamily="2" charset="0"/>
                <a:cs typeface="MV Boli" pitchFamily="2" charset="0"/>
              </a:rPr>
              <a:t>During Pre-Test</a:t>
            </a:r>
          </a:p>
          <a:p>
            <a:pPr marL="741363" lvl="2" indent="-336550" eaLnBrk="1" fontAlgn="auto" hangingPunct="1">
              <a:lnSpc>
                <a:spcPct val="80000"/>
              </a:lnSpc>
              <a:spcAft>
                <a:spcPts val="0"/>
              </a:spcAft>
              <a:buFont typeface="Wingdings" pitchFamily="2" charset="2"/>
              <a:buChar char="Ø"/>
              <a:defRPr/>
            </a:pPr>
            <a:r>
              <a:rPr lang="en-US" sz="1800" dirty="0" smtClean="0">
                <a:latin typeface="Trebuchet MS" pitchFamily="34" charset="0"/>
                <a:ea typeface="MV Boli" pitchFamily="2" charset="0"/>
                <a:cs typeface="MV Boli" pitchFamily="2" charset="0"/>
              </a:rPr>
              <a:t>Registration Form</a:t>
            </a:r>
            <a:r>
              <a:rPr lang="en-US" sz="1800" i="1" dirty="0" smtClean="0">
                <a:latin typeface="Trebuchet MS" pitchFamily="34" charset="0"/>
                <a:ea typeface="MV Boli" pitchFamily="2" charset="0"/>
                <a:cs typeface="MV Boli" pitchFamily="2" charset="0"/>
              </a:rPr>
              <a:t> (Green)</a:t>
            </a:r>
            <a:r>
              <a:rPr lang="en-US" sz="1800" dirty="0" smtClean="0">
                <a:latin typeface="Trebuchet MS" pitchFamily="34" charset="0"/>
                <a:ea typeface="MV Boli" pitchFamily="2" charset="0"/>
                <a:cs typeface="MV Boli" pitchFamily="2" charset="0"/>
              </a:rPr>
              <a:t>: Applicant’s and LEM’s Copy</a:t>
            </a:r>
          </a:p>
          <a:p>
            <a:pPr marL="741363" lvl="2" indent="-336550" eaLnBrk="1" fontAlgn="auto" hangingPunct="1">
              <a:lnSpc>
                <a:spcPct val="80000"/>
              </a:lnSpc>
              <a:spcAft>
                <a:spcPts val="0"/>
              </a:spcAft>
              <a:buFont typeface="Wingdings" pitchFamily="2" charset="2"/>
              <a:buChar char="Ø"/>
              <a:defRPr/>
            </a:pPr>
            <a:r>
              <a:rPr lang="en-US" sz="1800" dirty="0" smtClean="0">
                <a:latin typeface="Trebuchet MS" pitchFamily="34" charset="0"/>
                <a:ea typeface="MV Boli" pitchFamily="2" charset="0"/>
                <a:cs typeface="MV Boli" pitchFamily="2" charset="0"/>
              </a:rPr>
              <a:t>Form A:	List of Examinees by Testing Room </a:t>
            </a:r>
            <a:r>
              <a:rPr lang="en-US" sz="1800" i="1" dirty="0" smtClean="0">
                <a:latin typeface="Trebuchet MS" pitchFamily="34" charset="0"/>
                <a:ea typeface="MV Boli" pitchFamily="2" charset="0"/>
                <a:cs typeface="MV Boli" pitchFamily="2" charset="0"/>
              </a:rPr>
              <a:t>(posted at the door) </a:t>
            </a:r>
          </a:p>
          <a:p>
            <a:pPr marL="741363" lvl="2" indent="-336550" eaLnBrk="1" fontAlgn="auto" hangingPunct="1">
              <a:lnSpc>
                <a:spcPct val="80000"/>
              </a:lnSpc>
              <a:spcAft>
                <a:spcPts val="0"/>
              </a:spcAft>
              <a:buFont typeface="Wingdings" pitchFamily="2" charset="2"/>
              <a:buChar char="Ø"/>
              <a:defRPr/>
            </a:pPr>
            <a:r>
              <a:rPr lang="en-US" sz="1800" dirty="0" smtClean="0">
                <a:latin typeface="Trebuchet MS" pitchFamily="34" charset="0"/>
                <a:ea typeface="MV Boli" pitchFamily="2" charset="0"/>
                <a:cs typeface="MV Boli" pitchFamily="2" charset="0"/>
              </a:rPr>
              <a:t>Form B: 	Evaluation Form for Registering Official</a:t>
            </a:r>
          </a:p>
          <a:p>
            <a:pPr marL="741363" lvl="2" indent="-336550" eaLnBrk="1" fontAlgn="auto" hangingPunct="1">
              <a:lnSpc>
                <a:spcPct val="80000"/>
              </a:lnSpc>
              <a:spcAft>
                <a:spcPts val="0"/>
              </a:spcAft>
              <a:buFont typeface="Wingdings" pitchFamily="2" charset="2"/>
              <a:buChar char="Ø"/>
              <a:defRPr/>
            </a:pPr>
            <a:r>
              <a:rPr lang="en-US" sz="1800" dirty="0" smtClean="0">
                <a:latin typeface="Trebuchet MS" pitchFamily="34" charset="0"/>
                <a:ea typeface="MV Boli" pitchFamily="2" charset="0"/>
                <a:cs typeface="MV Boli" pitchFamily="2" charset="0"/>
              </a:rPr>
              <a:t>Form C:  	PEPT Documents Review Form </a:t>
            </a:r>
            <a:r>
              <a:rPr lang="en-US" sz="1800" i="1" dirty="0" smtClean="0">
                <a:latin typeface="Trebuchet MS" pitchFamily="34" charset="0"/>
                <a:ea typeface="MV Boli" pitchFamily="2" charset="0"/>
                <a:cs typeface="MV Boli" pitchFamily="2" charset="0"/>
              </a:rPr>
              <a:t>(for BEA)</a:t>
            </a:r>
          </a:p>
          <a:p>
            <a:pPr marL="741363" lvl="2" indent="-336550" eaLnBrk="1" fontAlgn="auto" hangingPunct="1">
              <a:lnSpc>
                <a:spcPct val="80000"/>
              </a:lnSpc>
              <a:spcAft>
                <a:spcPts val="0"/>
              </a:spcAft>
              <a:buFont typeface="Wingdings" pitchFamily="2" charset="2"/>
              <a:buChar char="Ø"/>
              <a:defRPr/>
            </a:pPr>
            <a:r>
              <a:rPr lang="en-US" sz="1800" dirty="0" smtClean="0">
                <a:latin typeface="Trebuchet MS" pitchFamily="34" charset="0"/>
                <a:ea typeface="MV Boli" pitchFamily="2" charset="0"/>
                <a:cs typeface="MV Boli" pitchFamily="2" charset="0"/>
              </a:rPr>
              <a:t>Form D:	Item Placement Form </a:t>
            </a:r>
            <a:r>
              <a:rPr lang="en-US" sz="1800" i="1" dirty="0" smtClean="0">
                <a:latin typeface="Trebuchet MS" pitchFamily="34" charset="0"/>
                <a:ea typeface="MV Boli" pitchFamily="2" charset="0"/>
                <a:cs typeface="MV Boli" pitchFamily="2" charset="0"/>
              </a:rPr>
              <a:t>(to be prepared by the RE) </a:t>
            </a:r>
          </a:p>
          <a:p>
            <a:pPr marL="741363" lvl="2" indent="-336550" eaLnBrk="1" fontAlgn="auto" hangingPunct="1">
              <a:lnSpc>
                <a:spcPct val="80000"/>
              </a:lnSpc>
              <a:spcAft>
                <a:spcPts val="0"/>
              </a:spcAft>
              <a:buFont typeface="Arial" pitchFamily="34" charset="0"/>
              <a:buNone/>
              <a:defRPr/>
            </a:pPr>
            <a:r>
              <a:rPr lang="en-US" sz="1800" i="1" dirty="0" smtClean="0">
                <a:latin typeface="Trebuchet MS" pitchFamily="34" charset="0"/>
                <a:ea typeface="MV Boli" pitchFamily="2" charset="0"/>
                <a:cs typeface="MV Boli" pitchFamily="2" charset="0"/>
              </a:rPr>
              <a:t>	(Slide #35)</a:t>
            </a:r>
          </a:p>
          <a:p>
            <a:pPr marL="463550" lvl="2" indent="-463550" eaLnBrk="1" fontAlgn="auto" hangingPunct="1">
              <a:lnSpc>
                <a:spcPct val="80000"/>
              </a:lnSpc>
              <a:spcAft>
                <a:spcPts val="0"/>
              </a:spcAft>
              <a:buFont typeface="Arial" pitchFamily="34" charset="0"/>
              <a:buNone/>
              <a:defRPr/>
            </a:pPr>
            <a:endParaRPr lang="en-US" sz="1800" dirty="0" smtClean="0">
              <a:latin typeface="Trebuchet MS" pitchFamily="34" charset="0"/>
              <a:ea typeface="MV Boli" pitchFamily="2" charset="0"/>
              <a:cs typeface="MV Boli" pitchFamily="2" charset="0"/>
            </a:endParaRPr>
          </a:p>
          <a:p>
            <a:pPr marL="463550" lvl="2" indent="-463550" eaLnBrk="1" fontAlgn="auto" hangingPunct="1">
              <a:lnSpc>
                <a:spcPct val="80000"/>
              </a:lnSpc>
              <a:spcAft>
                <a:spcPts val="0"/>
              </a:spcAft>
              <a:buFont typeface="Arial" pitchFamily="34" charset="0"/>
              <a:buNone/>
              <a:defRPr/>
            </a:pPr>
            <a:r>
              <a:rPr lang="en-US" sz="1800" b="1" dirty="0" smtClean="0">
                <a:latin typeface="Trebuchet MS" pitchFamily="34" charset="0"/>
                <a:ea typeface="MV Boli" pitchFamily="2" charset="0"/>
                <a:cs typeface="MV Boli" pitchFamily="2" charset="0"/>
              </a:rPr>
              <a:t>B.  </a:t>
            </a:r>
            <a:r>
              <a:rPr lang="en-US" sz="1800" b="1" u="sng" dirty="0" smtClean="0">
                <a:latin typeface="Trebuchet MS" pitchFamily="34" charset="0"/>
                <a:ea typeface="MV Boli" pitchFamily="2" charset="0"/>
                <a:cs typeface="MV Boli" pitchFamily="2" charset="0"/>
              </a:rPr>
              <a:t>During Test Proper and Post-Test</a:t>
            </a:r>
          </a:p>
          <a:p>
            <a:pPr marL="741363" lvl="2" indent="-336550" eaLnBrk="1" fontAlgn="auto" hangingPunct="1">
              <a:lnSpc>
                <a:spcPct val="80000"/>
              </a:lnSpc>
              <a:spcAft>
                <a:spcPts val="0"/>
              </a:spcAft>
              <a:buFont typeface="Wingdings" pitchFamily="2" charset="2"/>
              <a:buChar char="Ø"/>
              <a:defRPr/>
            </a:pPr>
            <a:r>
              <a:rPr lang="en-US" sz="1800" dirty="0" smtClean="0">
                <a:latin typeface="Trebuchet MS" pitchFamily="34" charset="0"/>
                <a:ea typeface="MV Boli" pitchFamily="2" charset="0"/>
                <a:cs typeface="MV Boli" pitchFamily="2" charset="0"/>
              </a:rPr>
              <a:t>Form 1:	List of Actual Examinees </a:t>
            </a:r>
            <a:r>
              <a:rPr lang="en-US" sz="1800" i="1" dirty="0" smtClean="0">
                <a:latin typeface="Trebuchet MS" pitchFamily="34" charset="0"/>
                <a:ea typeface="MV Boli" pitchFamily="2" charset="0"/>
                <a:cs typeface="MV Boli" pitchFamily="2" charset="0"/>
              </a:rPr>
              <a:t>(back to back with Form 2)</a:t>
            </a:r>
          </a:p>
          <a:p>
            <a:pPr marL="741363" lvl="2" indent="-336550" eaLnBrk="1" fontAlgn="auto" hangingPunct="1">
              <a:lnSpc>
                <a:spcPct val="80000"/>
              </a:lnSpc>
              <a:spcAft>
                <a:spcPts val="0"/>
              </a:spcAft>
              <a:buFont typeface="Arial" pitchFamily="34" charset="0"/>
              <a:buNone/>
              <a:defRPr/>
            </a:pPr>
            <a:r>
              <a:rPr lang="en-US" sz="1800" i="1" dirty="0" smtClean="0">
                <a:latin typeface="Trebuchet MS" pitchFamily="34" charset="0"/>
                <a:ea typeface="MV Boli" pitchFamily="2" charset="0"/>
                <a:cs typeface="MV Boli" pitchFamily="2" charset="0"/>
              </a:rPr>
              <a:t>			</a:t>
            </a:r>
            <a:r>
              <a:rPr lang="en-US" sz="1600" i="1" dirty="0" smtClean="0">
                <a:latin typeface="Trebuchet MS" pitchFamily="34" charset="0"/>
                <a:ea typeface="MV Boli" pitchFamily="2" charset="0"/>
                <a:cs typeface="MV Boli" pitchFamily="2" charset="0"/>
              </a:rPr>
              <a:t>Note: Room Number should start from Room #1 to the last room</a:t>
            </a:r>
          </a:p>
          <a:p>
            <a:pPr marL="741363" lvl="2" indent="-336550" eaLnBrk="1" fontAlgn="auto" hangingPunct="1">
              <a:lnSpc>
                <a:spcPct val="80000"/>
              </a:lnSpc>
              <a:spcAft>
                <a:spcPts val="0"/>
              </a:spcAft>
              <a:buFont typeface="Wingdings" pitchFamily="2" charset="2"/>
              <a:buChar char="Ø"/>
              <a:defRPr/>
            </a:pPr>
            <a:r>
              <a:rPr lang="en-US" sz="1800" dirty="0" smtClean="0">
                <a:latin typeface="Trebuchet MS" pitchFamily="34" charset="0"/>
                <a:ea typeface="MV Boli" pitchFamily="2" charset="0"/>
                <a:cs typeface="MV Boli" pitchFamily="2" charset="0"/>
              </a:rPr>
              <a:t>Form 2:	Seat Plan</a:t>
            </a:r>
          </a:p>
          <a:p>
            <a:pPr marL="741363" lvl="2" indent="-336550" eaLnBrk="1" fontAlgn="auto" hangingPunct="1">
              <a:lnSpc>
                <a:spcPct val="80000"/>
              </a:lnSpc>
              <a:spcAft>
                <a:spcPts val="0"/>
              </a:spcAft>
              <a:buFont typeface="Wingdings" pitchFamily="2" charset="2"/>
              <a:buChar char="Ø"/>
              <a:defRPr/>
            </a:pPr>
            <a:r>
              <a:rPr lang="en-US" sz="1800" dirty="0" smtClean="0">
                <a:latin typeface="Trebuchet MS" pitchFamily="34" charset="0"/>
                <a:ea typeface="MV Boli" pitchFamily="2" charset="0"/>
                <a:cs typeface="MV Boli" pitchFamily="2" charset="0"/>
              </a:rPr>
              <a:t>Form 3:	Accounting Form</a:t>
            </a:r>
          </a:p>
          <a:p>
            <a:pPr marL="741363" lvl="2" indent="-336550" eaLnBrk="1" fontAlgn="auto" hangingPunct="1">
              <a:lnSpc>
                <a:spcPct val="80000"/>
              </a:lnSpc>
              <a:spcAft>
                <a:spcPts val="0"/>
              </a:spcAft>
              <a:buFont typeface="Wingdings" pitchFamily="2" charset="2"/>
              <a:buChar char="Ø"/>
              <a:defRPr/>
            </a:pPr>
            <a:r>
              <a:rPr lang="en-US" sz="1800" dirty="0" smtClean="0">
                <a:latin typeface="Trebuchet MS" pitchFamily="34" charset="0"/>
                <a:ea typeface="MV Boli" pitchFamily="2" charset="0"/>
                <a:cs typeface="MV Boli" pitchFamily="2" charset="0"/>
              </a:rPr>
              <a:t>Form 4:	Chief Examiner’s Narrative Report</a:t>
            </a:r>
          </a:p>
          <a:p>
            <a:pPr eaLnBrk="1" fontAlgn="auto" hangingPunct="1">
              <a:spcAft>
                <a:spcPts val="0"/>
              </a:spcAft>
              <a:buFont typeface="Wingdings" pitchFamily="2" charset="2"/>
              <a:buChar char="Ø"/>
              <a:defRPr/>
            </a:pPr>
            <a:endParaRPr lang="fil-PH" sz="1800" dirty="0" smtClean="0">
              <a:latin typeface="Trebuchet MS" pitchFamily="34" charset="0"/>
              <a:ea typeface="MV Boli" pitchFamily="2" charset="0"/>
              <a:cs typeface="MV Boli" pitchFamily="2" charset="0"/>
            </a:endParaRPr>
          </a:p>
        </p:txBody>
      </p:sp>
      <p:sp>
        <p:nvSpPr>
          <p:cNvPr id="8" name="Slide Number Placeholder 7"/>
          <p:cNvSpPr>
            <a:spLocks noGrp="1"/>
          </p:cNvSpPr>
          <p:nvPr>
            <p:ph type="sldNum" sz="quarter" idx="12"/>
          </p:nvPr>
        </p:nvSpPr>
        <p:spPr/>
        <p:txBody>
          <a:bodyPr/>
          <a:lstStyle/>
          <a:p>
            <a:pPr>
              <a:defRPr/>
            </a:pPr>
            <a:fld id="{BCF91E56-2FF1-4805-855F-9AB267328EE9}" type="slidenum">
              <a:rPr lang="en-US" altLang="en-US"/>
              <a:pPr>
                <a:defRPr/>
              </a:pPr>
              <a:t>8</a:t>
            </a:fld>
            <a:endParaRPr lang="en-US" altLang="en-US"/>
          </a:p>
        </p:txBody>
      </p:sp>
      <p:pic>
        <p:nvPicPr>
          <p:cNvPr id="15365" name="Picture 8" descr="netrc logo black"/>
          <p:cNvPicPr>
            <a:picLocks noChangeAspect="1" noChangeArrowheads="1"/>
          </p:cNvPicPr>
          <p:nvPr/>
        </p:nvPicPr>
        <p:blipFill>
          <a:blip r:embed="rId2" cstate="print">
            <a:lum bright="-18000" contrast="12000"/>
            <a:grayscl/>
          </a:blip>
          <a:srcRect/>
          <a:stretch>
            <a:fillRect/>
          </a:stretch>
        </p:blipFill>
        <p:spPr bwMode="auto">
          <a:xfrm>
            <a:off x="152400" y="152400"/>
            <a:ext cx="644525" cy="609600"/>
          </a:xfrm>
          <a:prstGeom prst="rect">
            <a:avLst/>
          </a:prstGeom>
          <a:noFill/>
          <a:ln w="9525">
            <a:noFill/>
            <a:miter lim="800000"/>
            <a:headEnd/>
            <a:tailEnd/>
          </a:ln>
        </p:spPr>
      </p:pic>
      <p:pic>
        <p:nvPicPr>
          <p:cNvPr id="15366" name="Picture 9"/>
          <p:cNvPicPr>
            <a:picLocks noChangeAspect="1" noChangeArrowheads="1"/>
          </p:cNvPicPr>
          <p:nvPr/>
        </p:nvPicPr>
        <p:blipFill>
          <a:blip r:embed="rId3" cstate="print"/>
          <a:srcRect/>
          <a:stretch>
            <a:fillRect/>
          </a:stretch>
        </p:blipFill>
        <p:spPr bwMode="auto">
          <a:xfrm>
            <a:off x="8153400" y="152400"/>
            <a:ext cx="744538" cy="522288"/>
          </a:xfrm>
          <a:prstGeom prst="rect">
            <a:avLst/>
          </a:prstGeom>
          <a:noFill/>
          <a:ln w="9525">
            <a:noFill/>
            <a:miter lim="800000"/>
            <a:headEnd/>
            <a:tailEnd/>
          </a:ln>
        </p:spPr>
      </p:pic>
      <p:sp>
        <p:nvSpPr>
          <p:cNvPr id="7" name="TextBox 6"/>
          <p:cNvSpPr txBox="1"/>
          <p:nvPr/>
        </p:nvSpPr>
        <p:spPr>
          <a:xfrm>
            <a:off x="152400" y="5557838"/>
            <a:ext cx="8763000" cy="1077912"/>
          </a:xfrm>
          <a:prstGeom prst="rect">
            <a:avLst/>
          </a:prstGeom>
          <a:noFill/>
        </p:spPr>
        <p:txBody>
          <a:bodyPr>
            <a:spAutoFit/>
          </a:bodyPr>
          <a:lstStyle/>
          <a:p>
            <a:pPr fontAlgn="auto">
              <a:spcBef>
                <a:spcPts val="0"/>
              </a:spcBef>
              <a:spcAft>
                <a:spcPts val="0"/>
              </a:spcAft>
              <a:defRPr/>
            </a:pPr>
            <a:r>
              <a:rPr lang="fil-PH" sz="1600" dirty="0">
                <a:solidFill>
                  <a:srgbClr val="FF0000"/>
                </a:solidFill>
                <a:latin typeface="+mn-lt"/>
                <a:cs typeface="+mn-cs"/>
              </a:rPr>
              <a:t>Notes:</a:t>
            </a:r>
          </a:p>
          <a:p>
            <a:pPr marL="347663" indent="-115888" fontAlgn="auto">
              <a:spcBef>
                <a:spcPts val="0"/>
              </a:spcBef>
              <a:spcAft>
                <a:spcPts val="0"/>
              </a:spcAft>
              <a:defRPr/>
            </a:pPr>
            <a:r>
              <a:rPr lang="fil-PH" sz="1600" dirty="0">
                <a:solidFill>
                  <a:srgbClr val="FF0000"/>
                </a:solidFill>
                <a:latin typeface="+mn-lt"/>
                <a:cs typeface="+mn-cs"/>
              </a:rPr>
              <a:t>*No School ID # is needed in the conduct of PEPT; only in the NAT and NCAE.</a:t>
            </a:r>
          </a:p>
          <a:p>
            <a:pPr marL="347663" indent="-115888" fontAlgn="auto">
              <a:spcBef>
                <a:spcPts val="0"/>
              </a:spcBef>
              <a:spcAft>
                <a:spcPts val="0"/>
              </a:spcAft>
              <a:defRPr/>
            </a:pPr>
            <a:r>
              <a:rPr lang="fil-PH" sz="1600" dirty="0">
                <a:solidFill>
                  <a:srgbClr val="FF0000"/>
                </a:solidFill>
                <a:latin typeface="+mn-lt"/>
                <a:cs typeface="+mn-cs"/>
              </a:rPr>
              <a:t>*List of Examinees in Form 1 includes only the actual examinees, excluding therefore the absentees.</a:t>
            </a:r>
          </a:p>
          <a:p>
            <a:pPr marL="347663" indent="-115888" fontAlgn="auto">
              <a:spcBef>
                <a:spcPts val="0"/>
              </a:spcBef>
              <a:spcAft>
                <a:spcPts val="0"/>
              </a:spcAft>
              <a:defRPr/>
            </a:pPr>
            <a:r>
              <a:rPr lang="fil-PH" sz="1600" dirty="0">
                <a:solidFill>
                  <a:srgbClr val="FF0000"/>
                </a:solidFill>
                <a:latin typeface="+mn-lt"/>
                <a:cs typeface="+mn-cs"/>
              </a:rPr>
              <a:t>*The Serial Number in PEPT-Form 2 (Seat Plan) refers only to Test Booklet Number.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PH" sz="6600" dirty="0" err="1" smtClean="0"/>
              <a:t>Pept</a:t>
            </a:r>
            <a:r>
              <a:rPr lang="en-PH" sz="6600" dirty="0" smtClean="0"/>
              <a:t> forms</a:t>
            </a:r>
            <a:endParaRPr lang="en-PH" sz="6600" dirty="0"/>
          </a:p>
        </p:txBody>
      </p:sp>
      <p:sp>
        <p:nvSpPr>
          <p:cNvPr id="4" name="Slide Number Placeholder 3"/>
          <p:cNvSpPr>
            <a:spLocks noGrp="1"/>
          </p:cNvSpPr>
          <p:nvPr>
            <p:ph type="sldNum" sz="quarter" idx="12"/>
          </p:nvPr>
        </p:nvSpPr>
        <p:spPr/>
        <p:txBody>
          <a:bodyPr/>
          <a:lstStyle/>
          <a:p>
            <a:pPr>
              <a:defRPr/>
            </a:pPr>
            <a:fld id="{463C673E-A491-4145-8BF2-4C5299955E9F}" type="slidenum">
              <a:rPr lang="fil-PH" smtClean="0"/>
              <a:pPr>
                <a:defRPr/>
              </a:pPr>
              <a:t>9</a:t>
            </a:fld>
            <a:endParaRPr lang="fil-PH"/>
          </a:p>
        </p:txBody>
      </p:sp>
      <p:pic>
        <p:nvPicPr>
          <p:cNvPr id="7" name="Picture 8" descr="netrc logo black"/>
          <p:cNvPicPr>
            <a:picLocks noChangeAspect="1" noChangeArrowheads="1"/>
          </p:cNvPicPr>
          <p:nvPr/>
        </p:nvPicPr>
        <p:blipFill>
          <a:blip r:embed="rId2" cstate="print">
            <a:lum bright="-18000" contrast="12000"/>
            <a:grayscl/>
          </a:blip>
          <a:srcRect/>
          <a:stretch>
            <a:fillRect/>
          </a:stretch>
        </p:blipFill>
        <p:spPr bwMode="auto">
          <a:xfrm>
            <a:off x="838200" y="3276600"/>
            <a:ext cx="1143000" cy="1081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4737</TotalTime>
  <Words>3196</Words>
  <Application>Microsoft Office PowerPoint</Application>
  <PresentationFormat>On-screen Show (4:3)</PresentationFormat>
  <Paragraphs>734</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  2017  Philippine Educational Placement Test  (PEPT)  Guidelines </vt:lpstr>
      <vt:lpstr>Pept registration</vt:lpstr>
      <vt:lpstr>Registration Procedure</vt:lpstr>
      <vt:lpstr>Checklist in Evaluating/Screening the Documents of PEPT Applicants</vt:lpstr>
      <vt:lpstr>Checklist in Evaluating/Screening Documents of PEPT Applicants</vt:lpstr>
      <vt:lpstr>Checklist in Evaluating/Screening Documents of PEPT Applicants</vt:lpstr>
      <vt:lpstr>PEPT Applicants Enrolled in Schools Operating Without Permit</vt:lpstr>
      <vt:lpstr>Checklist of Forms to be Accomplished</vt:lpstr>
      <vt:lpstr>Pept forms</vt:lpstr>
      <vt:lpstr>Form A: List of Examinees by Testing Room</vt:lpstr>
      <vt:lpstr>Form B Evaluation Form for Registering Official of PEPT Applicants (Supplementary)</vt:lpstr>
      <vt:lpstr>PowerPoint Presentation</vt:lpstr>
      <vt:lpstr>PowerPoint Presentation</vt:lpstr>
      <vt:lpstr>PowerPoint Presentation</vt:lpstr>
      <vt:lpstr>PowerPoint Presentation</vt:lpstr>
      <vt:lpstr>Form C:  PEPT Documents Review Form</vt:lpstr>
      <vt:lpstr>Form D: Item Placement Form</vt:lpstr>
      <vt:lpstr>Pept testing personnel</vt:lpstr>
      <vt:lpstr>Functions and Responsibilities of the Testing Personnel</vt:lpstr>
      <vt:lpstr>Functions and Responsibilities of the Testing Personnel</vt:lpstr>
      <vt:lpstr>Functions of the Registering Official</vt:lpstr>
      <vt:lpstr>Three (3) Uses of Form A</vt:lpstr>
      <vt:lpstr>Functions and Responsibilities of the Testing Personnel</vt:lpstr>
      <vt:lpstr>Functions and Responsibilities of the Testing Personnel</vt:lpstr>
      <vt:lpstr>Functions and Responsibilities of the Testing Personnel</vt:lpstr>
      <vt:lpstr>Functions and Responsibilities of the Testing Personnel</vt:lpstr>
      <vt:lpstr>Functions and Responsibilities of the Testing Personnel </vt:lpstr>
      <vt:lpstr>Functions and Responsibilities of the Testing Personnel </vt:lpstr>
      <vt:lpstr>Reminders to the Room Examiner </vt:lpstr>
      <vt:lpstr>Duties and Functions of   BEA Representative</vt:lpstr>
      <vt:lpstr>Reminders to the BEA Representative</vt:lpstr>
      <vt:lpstr>test administration guidelines</vt:lpstr>
      <vt:lpstr>Pre-test Reminders: Distribution of Test Materials</vt:lpstr>
      <vt:lpstr>Pre-Test: Entrance and Seating Arrangement, etc.</vt:lpstr>
      <vt:lpstr>Pre-Test: Distribution and Checking of TBs &amp; ASs and Other Reminders</vt:lpstr>
      <vt:lpstr>PowerPoint Presentation</vt:lpstr>
      <vt:lpstr>Pre-Test: Other Information</vt:lpstr>
      <vt:lpstr>Pre-Test Reminders</vt:lpstr>
      <vt:lpstr>Post-Test</vt:lpstr>
      <vt:lpstr>Post-Test: Accounting of Test Materials and Preparation of Reports</vt:lpstr>
      <vt:lpstr>Post-Test: Contents of CETRE  and  ETRE</vt:lpstr>
      <vt:lpstr>Other Concerns </vt:lpstr>
      <vt:lpstr>Other Concerns </vt:lpstr>
      <vt:lpstr>Other Concerns </vt:lpstr>
      <vt:lpstr>PEPT and A and 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2012 Philippine Educational Placement Test (PEPT) Guidelines</dc:title>
  <dc:creator>pdcabuyadao</dc:creator>
  <cp:lastModifiedBy>DepEd</cp:lastModifiedBy>
  <cp:revision>415</cp:revision>
  <dcterms:created xsi:type="dcterms:W3CDTF">2012-03-07T02:31:01Z</dcterms:created>
  <dcterms:modified xsi:type="dcterms:W3CDTF">2017-09-13T14:20:04Z</dcterms:modified>
</cp:coreProperties>
</file>