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4" r:id="rId1"/>
  </p:sldMasterIdLst>
  <p:notesMasterIdLst>
    <p:notesMasterId r:id="rId35"/>
  </p:notesMasterIdLst>
  <p:handoutMasterIdLst>
    <p:handoutMasterId r:id="rId36"/>
  </p:handoutMasterIdLst>
  <p:sldIdLst>
    <p:sldId id="769" r:id="rId2"/>
    <p:sldId id="692" r:id="rId3"/>
    <p:sldId id="691" r:id="rId4"/>
    <p:sldId id="658" r:id="rId5"/>
    <p:sldId id="776" r:id="rId6"/>
    <p:sldId id="664" r:id="rId7"/>
    <p:sldId id="693" r:id="rId8"/>
    <p:sldId id="694" r:id="rId9"/>
    <p:sldId id="723" r:id="rId10"/>
    <p:sldId id="734" r:id="rId11"/>
    <p:sldId id="762" r:id="rId12"/>
    <p:sldId id="763" r:id="rId13"/>
    <p:sldId id="764" r:id="rId14"/>
    <p:sldId id="781" r:id="rId15"/>
    <p:sldId id="782" r:id="rId16"/>
    <p:sldId id="783" r:id="rId17"/>
    <p:sldId id="784" r:id="rId18"/>
    <p:sldId id="785" r:id="rId19"/>
    <p:sldId id="786" r:id="rId20"/>
    <p:sldId id="787" r:id="rId21"/>
    <p:sldId id="788" r:id="rId22"/>
    <p:sldId id="789" r:id="rId23"/>
    <p:sldId id="744" r:id="rId24"/>
    <p:sldId id="745" r:id="rId25"/>
    <p:sldId id="771" r:id="rId26"/>
    <p:sldId id="746" r:id="rId27"/>
    <p:sldId id="747" r:id="rId28"/>
    <p:sldId id="748" r:id="rId29"/>
    <p:sldId id="749" r:id="rId30"/>
    <p:sldId id="768" r:id="rId31"/>
    <p:sldId id="775" r:id="rId32"/>
    <p:sldId id="773" r:id="rId33"/>
    <p:sldId id="77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DFCB38"/>
    <a:srgbClr val="466E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2" autoAdjust="0"/>
    <p:restoredTop sz="68402" autoAdjust="0"/>
  </p:normalViewPr>
  <p:slideViewPr>
    <p:cSldViewPr snapToGrid="0" snapToObjects="1">
      <p:cViewPr varScale="1">
        <p:scale>
          <a:sx n="47" d="100"/>
          <a:sy n="47" d="100"/>
        </p:scale>
        <p:origin x="2166" y="48"/>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127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NUMERACY</a:t>
            </a:r>
            <a:r>
              <a:rPr lang="en-US" baseline="0"/>
              <a:t> TEST RESULT OF GRADE 7</a:t>
            </a:r>
            <a:endParaRPr lang="en-US"/>
          </a:p>
        </c:rich>
      </c:tx>
      <c:overlay val="0"/>
    </c:title>
    <c:autoTitleDeleted val="0"/>
    <c:plotArea>
      <c:layout/>
      <c:barChart>
        <c:barDir val="col"/>
        <c:grouping val="clustered"/>
        <c:varyColors val="0"/>
        <c:ser>
          <c:idx val="0"/>
          <c:order val="0"/>
          <c:tx>
            <c:strRef>
              <c:f>'Sheet2 (2)'!$A$2</c:f>
              <c:strCache>
                <c:ptCount val="1"/>
                <c:pt idx="0">
                  <c:v>MPS</c:v>
                </c:pt>
              </c:strCache>
            </c:strRef>
          </c:tx>
          <c:invertIfNegative val="0"/>
          <c:cat>
            <c:strRef>
              <c:f>'Sheet2 (2)'!$B$1:$J$1</c:f>
              <c:strCache>
                <c:ptCount val="9"/>
                <c:pt idx="0">
                  <c:v>ROSAL</c:v>
                </c:pt>
                <c:pt idx="1">
                  <c:v>LILY</c:v>
                </c:pt>
                <c:pt idx="2">
                  <c:v>ORCHID</c:v>
                </c:pt>
                <c:pt idx="3">
                  <c:v>ASTER</c:v>
                </c:pt>
                <c:pt idx="4">
                  <c:v>CHRYSANTHEMUM</c:v>
                </c:pt>
                <c:pt idx="5">
                  <c:v>BROMELIAD</c:v>
                </c:pt>
                <c:pt idx="6">
                  <c:v>MELENDRES</c:v>
                </c:pt>
                <c:pt idx="7">
                  <c:v>POINSETTIA</c:v>
                </c:pt>
                <c:pt idx="8">
                  <c:v>ADELFA</c:v>
                </c:pt>
              </c:strCache>
            </c:strRef>
          </c:cat>
          <c:val>
            <c:numRef>
              <c:f>'Sheet2 (2)'!$B$2:$J$2</c:f>
              <c:numCache>
                <c:formatCode>0.00</c:formatCode>
                <c:ptCount val="9"/>
                <c:pt idx="0">
                  <c:v>42.651515151515149</c:v>
                </c:pt>
                <c:pt idx="1">
                  <c:v>35.849056603773541</c:v>
                </c:pt>
                <c:pt idx="2">
                  <c:v>34.829931972789112</c:v>
                </c:pt>
                <c:pt idx="3">
                  <c:v>35.471698113207495</c:v>
                </c:pt>
                <c:pt idx="4">
                  <c:v>31.594202898550723</c:v>
                </c:pt>
                <c:pt idx="5">
                  <c:v>35</c:v>
                </c:pt>
                <c:pt idx="6">
                  <c:v>35.786163522012551</c:v>
                </c:pt>
                <c:pt idx="7">
                  <c:v>34.901960784313694</c:v>
                </c:pt>
                <c:pt idx="8">
                  <c:v>33.533333333333339</c:v>
                </c:pt>
              </c:numCache>
            </c:numRef>
          </c:val>
        </c:ser>
        <c:dLbls>
          <c:showLegendKey val="0"/>
          <c:showVal val="0"/>
          <c:showCatName val="0"/>
          <c:showSerName val="0"/>
          <c:showPercent val="0"/>
          <c:showBubbleSize val="0"/>
        </c:dLbls>
        <c:gapWidth val="150"/>
        <c:axId val="214016544"/>
        <c:axId val="214019344"/>
      </c:barChart>
      <c:catAx>
        <c:axId val="214016544"/>
        <c:scaling>
          <c:orientation val="minMax"/>
        </c:scaling>
        <c:delete val="0"/>
        <c:axPos val="b"/>
        <c:numFmt formatCode="General" sourceLinked="0"/>
        <c:majorTickMark val="out"/>
        <c:minorTickMark val="none"/>
        <c:tickLblPos val="nextTo"/>
        <c:txPr>
          <a:bodyPr/>
          <a:lstStyle/>
          <a:p>
            <a:pPr>
              <a:defRPr b="1"/>
            </a:pPr>
            <a:endParaRPr lang="en-US"/>
          </a:p>
        </c:txPr>
        <c:crossAx val="214019344"/>
        <c:crosses val="autoZero"/>
        <c:auto val="1"/>
        <c:lblAlgn val="ctr"/>
        <c:lblOffset val="100"/>
        <c:noMultiLvlLbl val="0"/>
      </c:catAx>
      <c:valAx>
        <c:axId val="214019344"/>
        <c:scaling>
          <c:orientation val="minMax"/>
        </c:scaling>
        <c:delete val="0"/>
        <c:axPos val="l"/>
        <c:majorGridlines/>
        <c:numFmt formatCode="0.00" sourceLinked="1"/>
        <c:majorTickMark val="out"/>
        <c:minorTickMark val="none"/>
        <c:tickLblPos val="nextTo"/>
        <c:txPr>
          <a:bodyPr/>
          <a:lstStyle/>
          <a:p>
            <a:pPr>
              <a:defRPr b="1"/>
            </a:pPr>
            <a:endParaRPr lang="en-US"/>
          </a:p>
        </c:txPr>
        <c:crossAx val="214016544"/>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FE106-572E-F046-B009-352D46B7D74F}" type="doc">
      <dgm:prSet loTypeId="urn:microsoft.com/office/officeart/2005/8/layout/hProcess9" loCatId="" qsTypeId="urn:microsoft.com/office/officeart/2005/8/quickstyle/simple4" qsCatId="simple" csTypeId="urn:microsoft.com/office/officeart/2005/8/colors/accent1_2" csCatId="accent1" phldr="1"/>
      <dgm:spPr/>
    </dgm:pt>
    <dgm:pt modelId="{519ED603-312B-BB4D-A973-5850015A0923}">
      <dgm:prSet phldrT="[Text]"/>
      <dgm:spPr/>
      <dgm:t>
        <a:bodyPr/>
        <a:lstStyle/>
        <a:p>
          <a:r>
            <a:rPr lang="en-US" dirty="0" smtClean="0"/>
            <a:t>Get Organized</a:t>
          </a:r>
          <a:endParaRPr lang="en-US" dirty="0"/>
        </a:p>
      </dgm:t>
    </dgm:pt>
    <dgm:pt modelId="{E8217F1C-0D7C-3540-A854-9D0F2BEE6435}" type="parTrans" cxnId="{26E14275-4661-6748-B73E-E75A1149FCF8}">
      <dgm:prSet/>
      <dgm:spPr/>
      <dgm:t>
        <a:bodyPr/>
        <a:lstStyle/>
        <a:p>
          <a:endParaRPr lang="en-US"/>
        </a:p>
      </dgm:t>
    </dgm:pt>
    <dgm:pt modelId="{D473FE35-4D59-274F-873B-43FE605098F1}" type="sibTrans" cxnId="{26E14275-4661-6748-B73E-E75A1149FCF8}">
      <dgm:prSet/>
      <dgm:spPr/>
      <dgm:t>
        <a:bodyPr/>
        <a:lstStyle/>
        <a:p>
          <a:endParaRPr lang="en-US"/>
        </a:p>
      </dgm:t>
    </dgm:pt>
    <dgm:pt modelId="{8C933C14-CD62-0C4C-9E0F-FEE606707AF6}">
      <dgm:prSet phldrT="[Text]"/>
      <dgm:spPr>
        <a:solidFill>
          <a:srgbClr val="A6A6A6"/>
        </a:solidFill>
      </dgm:spPr>
      <dgm:t>
        <a:bodyPr/>
        <a:lstStyle/>
        <a:p>
          <a:r>
            <a:rPr lang="en-US" dirty="0" smtClean="0"/>
            <a:t>Talk with Your Customers</a:t>
          </a:r>
          <a:endParaRPr lang="en-US" dirty="0"/>
        </a:p>
      </dgm:t>
    </dgm:pt>
    <dgm:pt modelId="{206DC0E9-FAB7-7A4F-8B5B-2562A769ACA8}" type="parTrans" cxnId="{07E5E501-8B65-D148-87A6-210644F80D4B}">
      <dgm:prSet/>
      <dgm:spPr/>
      <dgm:t>
        <a:bodyPr/>
        <a:lstStyle/>
        <a:p>
          <a:endParaRPr lang="en-US"/>
        </a:p>
      </dgm:t>
    </dgm:pt>
    <dgm:pt modelId="{F155ED81-688D-9349-9E48-E4C48FF3C105}" type="sibTrans" cxnId="{07E5E501-8B65-D148-87A6-210644F80D4B}">
      <dgm:prSet/>
      <dgm:spPr/>
      <dgm:t>
        <a:bodyPr/>
        <a:lstStyle/>
        <a:p>
          <a:endParaRPr lang="en-US"/>
        </a:p>
      </dgm:t>
    </dgm:pt>
    <dgm:pt modelId="{34923839-77B4-BD41-8E6A-0D0E3C09F971}">
      <dgm:prSet phldrT="[Text]"/>
      <dgm:spPr>
        <a:solidFill>
          <a:srgbClr val="A6A6A6"/>
        </a:solidFill>
      </dgm:spPr>
      <dgm:t>
        <a:bodyPr/>
        <a:lstStyle/>
        <a:p>
          <a:r>
            <a:rPr lang="en-US" dirty="0" smtClean="0"/>
            <a:t>Walk the Process</a:t>
          </a:r>
        </a:p>
      </dgm:t>
    </dgm:pt>
    <dgm:pt modelId="{85C3DCB2-74FF-1347-A667-2252DC8D32FB}" type="parTrans" cxnId="{C5B91C1F-1069-F04E-9825-6F4881E84D62}">
      <dgm:prSet/>
      <dgm:spPr/>
      <dgm:t>
        <a:bodyPr/>
        <a:lstStyle/>
        <a:p>
          <a:endParaRPr lang="en-US"/>
        </a:p>
      </dgm:t>
    </dgm:pt>
    <dgm:pt modelId="{FEEA21D6-F802-A74E-BFB1-A1C287D84C14}" type="sibTrans" cxnId="{C5B91C1F-1069-F04E-9825-6F4881E84D62}">
      <dgm:prSet/>
      <dgm:spPr/>
      <dgm:t>
        <a:bodyPr/>
        <a:lstStyle/>
        <a:p>
          <a:endParaRPr lang="en-US"/>
        </a:p>
      </dgm:t>
    </dgm:pt>
    <dgm:pt modelId="{9FFD2359-D247-6D42-92AF-FD4B55A88647}">
      <dgm:prSet/>
      <dgm:spPr>
        <a:solidFill>
          <a:srgbClr val="A6A6A6"/>
        </a:solidFill>
      </dgm:spPr>
      <dgm:t>
        <a:bodyPr/>
        <a:lstStyle/>
        <a:p>
          <a:r>
            <a:rPr lang="en-US" dirty="0" smtClean="0"/>
            <a:t>Identify Priority Improvement Areas</a:t>
          </a:r>
          <a:endParaRPr lang="en-US" dirty="0"/>
        </a:p>
      </dgm:t>
    </dgm:pt>
    <dgm:pt modelId="{7116B90C-94CF-4546-9BF9-F9C295A5ACB8}" type="parTrans" cxnId="{0B7997EF-5AF5-C64A-A6B0-D790D493859E}">
      <dgm:prSet/>
      <dgm:spPr/>
      <dgm:t>
        <a:bodyPr/>
        <a:lstStyle/>
        <a:p>
          <a:endParaRPr lang="en-US"/>
        </a:p>
      </dgm:t>
    </dgm:pt>
    <dgm:pt modelId="{905780BB-76C7-D84B-B58D-435F9B8BF023}" type="sibTrans" cxnId="{0B7997EF-5AF5-C64A-A6B0-D790D493859E}">
      <dgm:prSet/>
      <dgm:spPr/>
      <dgm:t>
        <a:bodyPr/>
        <a:lstStyle/>
        <a:p>
          <a:endParaRPr lang="en-US"/>
        </a:p>
      </dgm:t>
    </dgm:pt>
    <dgm:pt modelId="{AEFA5BE6-E742-6445-9A5C-B201748979C4}" type="pres">
      <dgm:prSet presAssocID="{6EDFE106-572E-F046-B009-352D46B7D74F}" presName="CompostProcess" presStyleCnt="0">
        <dgm:presLayoutVars>
          <dgm:dir/>
          <dgm:resizeHandles val="exact"/>
        </dgm:presLayoutVars>
      </dgm:prSet>
      <dgm:spPr/>
    </dgm:pt>
    <dgm:pt modelId="{4F049E5C-3073-884A-B9E4-9A9AC63C77CB}" type="pres">
      <dgm:prSet presAssocID="{6EDFE106-572E-F046-B009-352D46B7D74F}" presName="arrow" presStyleLbl="bgShp" presStyleIdx="0" presStyleCnt="1" custLinFactNeighborY="-430"/>
      <dgm:spPr/>
    </dgm:pt>
    <dgm:pt modelId="{B72B3CCD-98BF-F842-AA95-C6384F9DA65D}" type="pres">
      <dgm:prSet presAssocID="{6EDFE106-572E-F046-B009-352D46B7D74F}" presName="linearProcess" presStyleCnt="0"/>
      <dgm:spPr/>
    </dgm:pt>
    <dgm:pt modelId="{BD009699-D81F-5E40-BE61-3DD65DB918D2}" type="pres">
      <dgm:prSet presAssocID="{519ED603-312B-BB4D-A973-5850015A0923}" presName="textNode" presStyleLbl="node1" presStyleIdx="0" presStyleCnt="4">
        <dgm:presLayoutVars>
          <dgm:bulletEnabled val="1"/>
        </dgm:presLayoutVars>
      </dgm:prSet>
      <dgm:spPr/>
      <dgm:t>
        <a:bodyPr/>
        <a:lstStyle/>
        <a:p>
          <a:endParaRPr lang="en-US"/>
        </a:p>
      </dgm:t>
    </dgm:pt>
    <dgm:pt modelId="{4511DDAA-A7A4-EE4B-9474-B31FB7DB6E96}" type="pres">
      <dgm:prSet presAssocID="{D473FE35-4D59-274F-873B-43FE605098F1}" presName="sibTrans" presStyleCnt="0"/>
      <dgm:spPr/>
    </dgm:pt>
    <dgm:pt modelId="{201EE76A-79A4-B642-A21D-FB4F9280F676}" type="pres">
      <dgm:prSet presAssocID="{8C933C14-CD62-0C4C-9E0F-FEE606707AF6}" presName="textNode" presStyleLbl="node1" presStyleIdx="1" presStyleCnt="4">
        <dgm:presLayoutVars>
          <dgm:bulletEnabled val="1"/>
        </dgm:presLayoutVars>
      </dgm:prSet>
      <dgm:spPr/>
      <dgm:t>
        <a:bodyPr/>
        <a:lstStyle/>
        <a:p>
          <a:endParaRPr lang="en-US"/>
        </a:p>
      </dgm:t>
    </dgm:pt>
    <dgm:pt modelId="{D03CB86F-86C0-D24E-B2F9-16CE110A679B}" type="pres">
      <dgm:prSet presAssocID="{F155ED81-688D-9349-9E48-E4C48FF3C105}" presName="sibTrans" presStyleCnt="0"/>
      <dgm:spPr/>
    </dgm:pt>
    <dgm:pt modelId="{141B6EED-3302-5D48-B95D-4ACE31D25FD1}" type="pres">
      <dgm:prSet presAssocID="{34923839-77B4-BD41-8E6A-0D0E3C09F971}" presName="textNode" presStyleLbl="node1" presStyleIdx="2" presStyleCnt="4">
        <dgm:presLayoutVars>
          <dgm:bulletEnabled val="1"/>
        </dgm:presLayoutVars>
      </dgm:prSet>
      <dgm:spPr/>
      <dgm:t>
        <a:bodyPr/>
        <a:lstStyle/>
        <a:p>
          <a:endParaRPr lang="en-US"/>
        </a:p>
      </dgm:t>
    </dgm:pt>
    <dgm:pt modelId="{AC15D3B6-39ED-094F-8C94-2C3809BCF79A}" type="pres">
      <dgm:prSet presAssocID="{FEEA21D6-F802-A74E-BFB1-A1C287D84C14}" presName="sibTrans" presStyleCnt="0"/>
      <dgm:spPr/>
    </dgm:pt>
    <dgm:pt modelId="{77B9DDE5-9F81-A843-9D5B-45E9DF405F51}" type="pres">
      <dgm:prSet presAssocID="{9FFD2359-D247-6D42-92AF-FD4B55A88647}" presName="textNode" presStyleLbl="node1" presStyleIdx="3" presStyleCnt="4">
        <dgm:presLayoutVars>
          <dgm:bulletEnabled val="1"/>
        </dgm:presLayoutVars>
      </dgm:prSet>
      <dgm:spPr/>
      <dgm:t>
        <a:bodyPr/>
        <a:lstStyle/>
        <a:p>
          <a:endParaRPr lang="en-US"/>
        </a:p>
      </dgm:t>
    </dgm:pt>
  </dgm:ptLst>
  <dgm:cxnLst>
    <dgm:cxn modelId="{290D8FE1-0683-4FB0-94EA-BCA93FB83143}" type="presOf" srcId="{519ED603-312B-BB4D-A973-5850015A0923}" destId="{BD009699-D81F-5E40-BE61-3DD65DB918D2}" srcOrd="0" destOrd="0" presId="urn:microsoft.com/office/officeart/2005/8/layout/hProcess9"/>
    <dgm:cxn modelId="{588B798C-4A74-49B6-BF8B-1E60F765DE2C}" type="presOf" srcId="{9FFD2359-D247-6D42-92AF-FD4B55A88647}" destId="{77B9DDE5-9F81-A843-9D5B-45E9DF405F51}" srcOrd="0" destOrd="0" presId="urn:microsoft.com/office/officeart/2005/8/layout/hProcess9"/>
    <dgm:cxn modelId="{07E5E501-8B65-D148-87A6-210644F80D4B}" srcId="{6EDFE106-572E-F046-B009-352D46B7D74F}" destId="{8C933C14-CD62-0C4C-9E0F-FEE606707AF6}" srcOrd="1" destOrd="0" parTransId="{206DC0E9-FAB7-7A4F-8B5B-2562A769ACA8}" sibTransId="{F155ED81-688D-9349-9E48-E4C48FF3C105}"/>
    <dgm:cxn modelId="{26E14275-4661-6748-B73E-E75A1149FCF8}" srcId="{6EDFE106-572E-F046-B009-352D46B7D74F}" destId="{519ED603-312B-BB4D-A973-5850015A0923}" srcOrd="0" destOrd="0" parTransId="{E8217F1C-0D7C-3540-A854-9D0F2BEE6435}" sibTransId="{D473FE35-4D59-274F-873B-43FE605098F1}"/>
    <dgm:cxn modelId="{0B7997EF-5AF5-C64A-A6B0-D790D493859E}" srcId="{6EDFE106-572E-F046-B009-352D46B7D74F}" destId="{9FFD2359-D247-6D42-92AF-FD4B55A88647}" srcOrd="3" destOrd="0" parTransId="{7116B90C-94CF-4546-9BF9-F9C295A5ACB8}" sibTransId="{905780BB-76C7-D84B-B58D-435F9B8BF023}"/>
    <dgm:cxn modelId="{C5B02EE0-0C0D-440A-8964-140998C15025}" type="presOf" srcId="{6EDFE106-572E-F046-B009-352D46B7D74F}" destId="{AEFA5BE6-E742-6445-9A5C-B201748979C4}" srcOrd="0" destOrd="0" presId="urn:microsoft.com/office/officeart/2005/8/layout/hProcess9"/>
    <dgm:cxn modelId="{86CBA3EB-98DE-473E-8DF4-84801135EAA6}" type="presOf" srcId="{8C933C14-CD62-0C4C-9E0F-FEE606707AF6}" destId="{201EE76A-79A4-B642-A21D-FB4F9280F676}" srcOrd="0" destOrd="0" presId="urn:microsoft.com/office/officeart/2005/8/layout/hProcess9"/>
    <dgm:cxn modelId="{1B13B5F1-1E0A-4C37-83C7-F275EC5202A6}" type="presOf" srcId="{34923839-77B4-BD41-8E6A-0D0E3C09F971}" destId="{141B6EED-3302-5D48-B95D-4ACE31D25FD1}" srcOrd="0" destOrd="0" presId="urn:microsoft.com/office/officeart/2005/8/layout/hProcess9"/>
    <dgm:cxn modelId="{C5B91C1F-1069-F04E-9825-6F4881E84D62}" srcId="{6EDFE106-572E-F046-B009-352D46B7D74F}" destId="{34923839-77B4-BD41-8E6A-0D0E3C09F971}" srcOrd="2" destOrd="0" parTransId="{85C3DCB2-74FF-1347-A667-2252DC8D32FB}" sibTransId="{FEEA21D6-F802-A74E-BFB1-A1C287D84C14}"/>
    <dgm:cxn modelId="{5A1E2937-F1EA-442C-8035-A00142B3DAC4}" type="presParOf" srcId="{AEFA5BE6-E742-6445-9A5C-B201748979C4}" destId="{4F049E5C-3073-884A-B9E4-9A9AC63C77CB}" srcOrd="0" destOrd="0" presId="urn:microsoft.com/office/officeart/2005/8/layout/hProcess9"/>
    <dgm:cxn modelId="{9EC890C7-1BE6-4BAA-8CD6-3E5B0D5D20BE}" type="presParOf" srcId="{AEFA5BE6-E742-6445-9A5C-B201748979C4}" destId="{B72B3CCD-98BF-F842-AA95-C6384F9DA65D}" srcOrd="1" destOrd="0" presId="urn:microsoft.com/office/officeart/2005/8/layout/hProcess9"/>
    <dgm:cxn modelId="{8552F906-4B85-497A-A4B5-9846FFD60BF9}" type="presParOf" srcId="{B72B3CCD-98BF-F842-AA95-C6384F9DA65D}" destId="{BD009699-D81F-5E40-BE61-3DD65DB918D2}" srcOrd="0" destOrd="0" presId="urn:microsoft.com/office/officeart/2005/8/layout/hProcess9"/>
    <dgm:cxn modelId="{47658717-51D7-4AAC-A7C5-00B985ECB2DD}" type="presParOf" srcId="{B72B3CCD-98BF-F842-AA95-C6384F9DA65D}" destId="{4511DDAA-A7A4-EE4B-9474-B31FB7DB6E96}" srcOrd="1" destOrd="0" presId="urn:microsoft.com/office/officeart/2005/8/layout/hProcess9"/>
    <dgm:cxn modelId="{45511EF4-1102-45DB-85F0-04E48F22CD3F}" type="presParOf" srcId="{B72B3CCD-98BF-F842-AA95-C6384F9DA65D}" destId="{201EE76A-79A4-B642-A21D-FB4F9280F676}" srcOrd="2" destOrd="0" presId="urn:microsoft.com/office/officeart/2005/8/layout/hProcess9"/>
    <dgm:cxn modelId="{EC66D6BB-C0CE-4E31-AB04-233E8C4A06C0}" type="presParOf" srcId="{B72B3CCD-98BF-F842-AA95-C6384F9DA65D}" destId="{D03CB86F-86C0-D24E-B2F9-16CE110A679B}" srcOrd="3" destOrd="0" presId="urn:microsoft.com/office/officeart/2005/8/layout/hProcess9"/>
    <dgm:cxn modelId="{9712CE29-63F5-4F98-96F0-CFBE11AA5337}" type="presParOf" srcId="{B72B3CCD-98BF-F842-AA95-C6384F9DA65D}" destId="{141B6EED-3302-5D48-B95D-4ACE31D25FD1}" srcOrd="4" destOrd="0" presId="urn:microsoft.com/office/officeart/2005/8/layout/hProcess9"/>
    <dgm:cxn modelId="{4B85901F-1794-46D4-AFB2-B12B2FB954A3}" type="presParOf" srcId="{B72B3CCD-98BF-F842-AA95-C6384F9DA65D}" destId="{AC15D3B6-39ED-094F-8C94-2C3809BCF79A}" srcOrd="5" destOrd="0" presId="urn:microsoft.com/office/officeart/2005/8/layout/hProcess9"/>
    <dgm:cxn modelId="{96BC4EA8-CEB5-4F73-A071-DD2B2CC311E6}" type="presParOf" srcId="{B72B3CCD-98BF-F842-AA95-C6384F9DA65D}" destId="{77B9DDE5-9F81-A843-9D5B-45E9DF405F5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13014-9A92-A74F-B59D-C87AC4EFB90D}"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F334C2D2-2F16-7E45-96D3-38EB84FFEBF8}">
      <dgm:prSet phldrT="[Text]"/>
      <dgm:spPr/>
      <dgm:t>
        <a:bodyPr/>
        <a:lstStyle/>
        <a:p>
          <a:r>
            <a:rPr lang="en-US" dirty="0" smtClean="0"/>
            <a:t>Students Care Process</a:t>
          </a:r>
          <a:endParaRPr lang="en-US" dirty="0"/>
        </a:p>
      </dgm:t>
    </dgm:pt>
    <dgm:pt modelId="{30984592-38BE-064C-8AEA-7978372F0AF9}" type="parTrans" cxnId="{B750BEAD-D20C-3946-9391-18EEEBE5480E}">
      <dgm:prSet/>
      <dgm:spPr/>
      <dgm:t>
        <a:bodyPr/>
        <a:lstStyle/>
        <a:p>
          <a:endParaRPr lang="en-US"/>
        </a:p>
      </dgm:t>
    </dgm:pt>
    <dgm:pt modelId="{BBDB6E8E-3926-B64B-9DB2-52E92ECC678F}" type="sibTrans" cxnId="{B750BEAD-D20C-3946-9391-18EEEBE5480E}">
      <dgm:prSet/>
      <dgm:spPr/>
      <dgm:t>
        <a:bodyPr/>
        <a:lstStyle/>
        <a:p>
          <a:endParaRPr lang="en-US"/>
        </a:p>
      </dgm:t>
    </dgm:pt>
    <dgm:pt modelId="{F0B89033-B883-F344-BF00-98A32FB8BDBD}">
      <dgm:prSet phldrT="[Text]"/>
      <dgm:spPr/>
      <dgm:t>
        <a:bodyPr/>
        <a:lstStyle/>
        <a:p>
          <a:r>
            <a:rPr lang="en-US" dirty="0" smtClean="0"/>
            <a:t>Leadership Training</a:t>
          </a:r>
          <a:endParaRPr lang="en-US" dirty="0"/>
        </a:p>
      </dgm:t>
    </dgm:pt>
    <dgm:pt modelId="{5A2048BE-7287-6B40-A69B-5DD9EFDEFA39}" type="parTrans" cxnId="{5C21788E-C53D-CA43-AD01-FA8603868140}">
      <dgm:prSet/>
      <dgm:spPr/>
      <dgm:t>
        <a:bodyPr/>
        <a:lstStyle/>
        <a:p>
          <a:endParaRPr lang="en-US"/>
        </a:p>
      </dgm:t>
    </dgm:pt>
    <dgm:pt modelId="{3E833A74-6ABF-FA47-8AD9-05B967E3B769}" type="sibTrans" cxnId="{5C21788E-C53D-CA43-AD01-FA8603868140}">
      <dgm:prSet/>
      <dgm:spPr/>
      <dgm:t>
        <a:bodyPr/>
        <a:lstStyle/>
        <a:p>
          <a:endParaRPr lang="en-US"/>
        </a:p>
      </dgm:t>
    </dgm:pt>
    <dgm:pt modelId="{99CB53F5-FA61-B540-8B1A-F1943D3C029C}">
      <dgm:prSet phldrT="[Text]"/>
      <dgm:spPr/>
      <dgm:t>
        <a:bodyPr/>
        <a:lstStyle/>
        <a:p>
          <a:r>
            <a:rPr lang="en-US" dirty="0" smtClean="0"/>
            <a:t>Attendance Monitoring</a:t>
          </a:r>
          <a:endParaRPr lang="en-US" dirty="0"/>
        </a:p>
      </dgm:t>
    </dgm:pt>
    <dgm:pt modelId="{C02FBE0C-2BA4-ED47-A6A3-5351200A3360}" type="parTrans" cxnId="{CEB02E86-4528-D747-BE27-FD4FCB70576E}">
      <dgm:prSet/>
      <dgm:spPr/>
      <dgm:t>
        <a:bodyPr/>
        <a:lstStyle/>
        <a:p>
          <a:endParaRPr lang="en-US"/>
        </a:p>
      </dgm:t>
    </dgm:pt>
    <dgm:pt modelId="{244218EB-2691-0D4F-92FB-4BD1AECF8DE3}" type="sibTrans" cxnId="{CEB02E86-4528-D747-BE27-FD4FCB70576E}">
      <dgm:prSet/>
      <dgm:spPr/>
      <dgm:t>
        <a:bodyPr/>
        <a:lstStyle/>
        <a:p>
          <a:endParaRPr lang="en-US"/>
        </a:p>
      </dgm:t>
    </dgm:pt>
    <dgm:pt modelId="{79D1DFEC-5E7E-3E49-A065-87EA97C66F68}">
      <dgm:prSet phldrT="[Text]"/>
      <dgm:spPr/>
      <dgm:t>
        <a:bodyPr/>
        <a:lstStyle/>
        <a:p>
          <a:r>
            <a:rPr lang="en-US" dirty="0" smtClean="0"/>
            <a:t>Guidance Counseling</a:t>
          </a:r>
          <a:endParaRPr lang="en-US" dirty="0"/>
        </a:p>
      </dgm:t>
    </dgm:pt>
    <dgm:pt modelId="{0841FF14-EC1C-3744-ADFB-F43B77DE880C}" type="parTrans" cxnId="{D91A3A20-87DA-A44B-9ACB-29CAA604A9EE}">
      <dgm:prSet/>
      <dgm:spPr/>
      <dgm:t>
        <a:bodyPr/>
        <a:lstStyle/>
        <a:p>
          <a:endParaRPr lang="en-US"/>
        </a:p>
      </dgm:t>
    </dgm:pt>
    <dgm:pt modelId="{8D2DF8C9-717D-DB48-BE5E-9C72260CDF42}" type="sibTrans" cxnId="{D91A3A20-87DA-A44B-9ACB-29CAA604A9EE}">
      <dgm:prSet/>
      <dgm:spPr/>
      <dgm:t>
        <a:bodyPr/>
        <a:lstStyle/>
        <a:p>
          <a:endParaRPr lang="en-US"/>
        </a:p>
      </dgm:t>
    </dgm:pt>
    <dgm:pt modelId="{B05D8BF1-ABBD-7F44-B263-F91D9D4DC2A9}">
      <dgm:prSet phldrT="[Text]"/>
      <dgm:spPr/>
      <dgm:t>
        <a:bodyPr/>
        <a:lstStyle/>
        <a:p>
          <a:r>
            <a:rPr lang="en-US" dirty="0" smtClean="0"/>
            <a:t>Remedial Process</a:t>
          </a:r>
          <a:endParaRPr lang="en-US" dirty="0"/>
        </a:p>
      </dgm:t>
    </dgm:pt>
    <dgm:pt modelId="{CD42EEE3-4E5B-214B-81EA-048215555F6B}" type="parTrans" cxnId="{754F9DEC-EBA5-E341-8CF7-6CCE776DB9EC}">
      <dgm:prSet/>
      <dgm:spPr/>
      <dgm:t>
        <a:bodyPr/>
        <a:lstStyle/>
        <a:p>
          <a:endParaRPr lang="en-US"/>
        </a:p>
      </dgm:t>
    </dgm:pt>
    <dgm:pt modelId="{A7FEE50D-07B6-1740-B6CA-F40F486899CB}" type="sibTrans" cxnId="{754F9DEC-EBA5-E341-8CF7-6CCE776DB9EC}">
      <dgm:prSet/>
      <dgm:spPr/>
      <dgm:t>
        <a:bodyPr/>
        <a:lstStyle/>
        <a:p>
          <a:endParaRPr lang="en-US"/>
        </a:p>
      </dgm:t>
    </dgm:pt>
    <dgm:pt modelId="{6F9B52F2-2FD0-3B41-87C5-51EE1E0888A7}">
      <dgm:prSet phldrT="[Text]"/>
      <dgm:spPr/>
      <dgm:t>
        <a:bodyPr/>
        <a:lstStyle/>
        <a:p>
          <a:r>
            <a:rPr lang="en-US" dirty="0" smtClean="0"/>
            <a:t>Learning Process</a:t>
          </a:r>
          <a:endParaRPr lang="en-US" dirty="0"/>
        </a:p>
      </dgm:t>
    </dgm:pt>
    <dgm:pt modelId="{E13A0D41-F633-FE41-8C1F-D8929CEA54CE}" type="parTrans" cxnId="{CFF021BF-79FC-7D41-8CC8-9945D45C74CF}">
      <dgm:prSet/>
      <dgm:spPr/>
      <dgm:t>
        <a:bodyPr/>
        <a:lstStyle/>
        <a:p>
          <a:endParaRPr lang="en-US"/>
        </a:p>
      </dgm:t>
    </dgm:pt>
    <dgm:pt modelId="{9FD50FCD-0CF1-234A-A9EC-40338006E678}" type="sibTrans" cxnId="{CFF021BF-79FC-7D41-8CC8-9945D45C74CF}">
      <dgm:prSet/>
      <dgm:spPr/>
      <dgm:t>
        <a:bodyPr/>
        <a:lstStyle/>
        <a:p>
          <a:endParaRPr lang="en-US"/>
        </a:p>
      </dgm:t>
    </dgm:pt>
    <dgm:pt modelId="{9E78707D-1AE5-2E4B-BB62-F05F08A932EC}" type="pres">
      <dgm:prSet presAssocID="{EBF13014-9A92-A74F-B59D-C87AC4EFB90D}" presName="theList" presStyleCnt="0">
        <dgm:presLayoutVars>
          <dgm:dir/>
          <dgm:animLvl val="lvl"/>
          <dgm:resizeHandles val="exact"/>
        </dgm:presLayoutVars>
      </dgm:prSet>
      <dgm:spPr/>
      <dgm:t>
        <a:bodyPr/>
        <a:lstStyle/>
        <a:p>
          <a:endParaRPr lang="en-US"/>
        </a:p>
      </dgm:t>
    </dgm:pt>
    <dgm:pt modelId="{BCAE399E-4432-504E-B8DE-DE3EAC09FE62}" type="pres">
      <dgm:prSet presAssocID="{F334C2D2-2F16-7E45-96D3-38EB84FFEBF8}" presName="compNode" presStyleCnt="0"/>
      <dgm:spPr/>
    </dgm:pt>
    <dgm:pt modelId="{69DF683D-EEF9-4949-B708-DE9945AAEDD0}" type="pres">
      <dgm:prSet presAssocID="{F334C2D2-2F16-7E45-96D3-38EB84FFEBF8}" presName="aNode" presStyleLbl="bgShp" presStyleIdx="0" presStyleCnt="1"/>
      <dgm:spPr/>
      <dgm:t>
        <a:bodyPr/>
        <a:lstStyle/>
        <a:p>
          <a:endParaRPr lang="en-US"/>
        </a:p>
      </dgm:t>
    </dgm:pt>
    <dgm:pt modelId="{2F5CF465-F93E-0E4D-A09C-EAC5AE2BEB19}" type="pres">
      <dgm:prSet presAssocID="{F334C2D2-2F16-7E45-96D3-38EB84FFEBF8}" presName="textNode" presStyleLbl="bgShp" presStyleIdx="0" presStyleCnt="1"/>
      <dgm:spPr/>
      <dgm:t>
        <a:bodyPr/>
        <a:lstStyle/>
        <a:p>
          <a:endParaRPr lang="en-US"/>
        </a:p>
      </dgm:t>
    </dgm:pt>
    <dgm:pt modelId="{43D70C18-BEA7-A64B-8C3D-552086E155F2}" type="pres">
      <dgm:prSet presAssocID="{F334C2D2-2F16-7E45-96D3-38EB84FFEBF8}" presName="compChildNode" presStyleCnt="0"/>
      <dgm:spPr/>
    </dgm:pt>
    <dgm:pt modelId="{8AFF16B7-5CAA-FD41-B560-E63E455DC006}" type="pres">
      <dgm:prSet presAssocID="{F334C2D2-2F16-7E45-96D3-38EB84FFEBF8}" presName="theInnerList" presStyleCnt="0"/>
      <dgm:spPr/>
    </dgm:pt>
    <dgm:pt modelId="{1EE0BF90-41C7-4245-A60D-1B7E691FDC94}" type="pres">
      <dgm:prSet presAssocID="{F0B89033-B883-F344-BF00-98A32FB8BDBD}" presName="childNode" presStyleLbl="node1" presStyleIdx="0" presStyleCnt="5">
        <dgm:presLayoutVars>
          <dgm:bulletEnabled val="1"/>
        </dgm:presLayoutVars>
      </dgm:prSet>
      <dgm:spPr/>
      <dgm:t>
        <a:bodyPr/>
        <a:lstStyle/>
        <a:p>
          <a:endParaRPr lang="en-US"/>
        </a:p>
      </dgm:t>
    </dgm:pt>
    <dgm:pt modelId="{507352D9-8236-5C4D-8390-471D01003E3F}" type="pres">
      <dgm:prSet presAssocID="{F0B89033-B883-F344-BF00-98A32FB8BDBD}" presName="aSpace2" presStyleCnt="0"/>
      <dgm:spPr/>
    </dgm:pt>
    <dgm:pt modelId="{CDFBD51A-5838-0E4F-B1C4-55B2ED3BA560}" type="pres">
      <dgm:prSet presAssocID="{99CB53F5-FA61-B540-8B1A-F1943D3C029C}" presName="childNode" presStyleLbl="node1" presStyleIdx="1" presStyleCnt="5">
        <dgm:presLayoutVars>
          <dgm:bulletEnabled val="1"/>
        </dgm:presLayoutVars>
      </dgm:prSet>
      <dgm:spPr/>
      <dgm:t>
        <a:bodyPr/>
        <a:lstStyle/>
        <a:p>
          <a:endParaRPr lang="en-US"/>
        </a:p>
      </dgm:t>
    </dgm:pt>
    <dgm:pt modelId="{9604E4E5-5D9D-3840-A02E-652468A7EA86}" type="pres">
      <dgm:prSet presAssocID="{99CB53F5-FA61-B540-8B1A-F1943D3C029C}" presName="aSpace2" presStyleCnt="0"/>
      <dgm:spPr/>
    </dgm:pt>
    <dgm:pt modelId="{B81B29DA-E524-4344-A235-27FC7D2E8F29}" type="pres">
      <dgm:prSet presAssocID="{79D1DFEC-5E7E-3E49-A065-87EA97C66F68}" presName="childNode" presStyleLbl="node1" presStyleIdx="2" presStyleCnt="5">
        <dgm:presLayoutVars>
          <dgm:bulletEnabled val="1"/>
        </dgm:presLayoutVars>
      </dgm:prSet>
      <dgm:spPr/>
      <dgm:t>
        <a:bodyPr/>
        <a:lstStyle/>
        <a:p>
          <a:endParaRPr lang="en-US"/>
        </a:p>
      </dgm:t>
    </dgm:pt>
    <dgm:pt modelId="{BA5D344F-E78B-8243-ADBE-92D228ADF977}" type="pres">
      <dgm:prSet presAssocID="{79D1DFEC-5E7E-3E49-A065-87EA97C66F68}" presName="aSpace2" presStyleCnt="0"/>
      <dgm:spPr/>
    </dgm:pt>
    <dgm:pt modelId="{57D5E86D-028F-4541-A5C7-3C4AA6E63AF0}" type="pres">
      <dgm:prSet presAssocID="{B05D8BF1-ABBD-7F44-B263-F91D9D4DC2A9}" presName="childNode" presStyleLbl="node1" presStyleIdx="3" presStyleCnt="5">
        <dgm:presLayoutVars>
          <dgm:bulletEnabled val="1"/>
        </dgm:presLayoutVars>
      </dgm:prSet>
      <dgm:spPr/>
      <dgm:t>
        <a:bodyPr/>
        <a:lstStyle/>
        <a:p>
          <a:endParaRPr lang="en-US"/>
        </a:p>
      </dgm:t>
    </dgm:pt>
    <dgm:pt modelId="{A4DB712D-6543-054D-B21B-3CCA648DFA23}" type="pres">
      <dgm:prSet presAssocID="{B05D8BF1-ABBD-7F44-B263-F91D9D4DC2A9}" presName="aSpace2" presStyleCnt="0"/>
      <dgm:spPr/>
    </dgm:pt>
    <dgm:pt modelId="{7C1123E7-90F3-7347-9495-EFF3EDC9F62D}" type="pres">
      <dgm:prSet presAssocID="{6F9B52F2-2FD0-3B41-87C5-51EE1E0888A7}" presName="childNode" presStyleLbl="node1" presStyleIdx="4" presStyleCnt="5">
        <dgm:presLayoutVars>
          <dgm:bulletEnabled val="1"/>
        </dgm:presLayoutVars>
      </dgm:prSet>
      <dgm:spPr/>
      <dgm:t>
        <a:bodyPr/>
        <a:lstStyle/>
        <a:p>
          <a:endParaRPr lang="en-US"/>
        </a:p>
      </dgm:t>
    </dgm:pt>
  </dgm:ptLst>
  <dgm:cxnLst>
    <dgm:cxn modelId="{ABD7154D-BE99-EF4F-AF30-D9012025DA6D}" type="presOf" srcId="{6F9B52F2-2FD0-3B41-87C5-51EE1E0888A7}" destId="{7C1123E7-90F3-7347-9495-EFF3EDC9F62D}" srcOrd="0" destOrd="0" presId="urn:microsoft.com/office/officeart/2005/8/layout/lProcess2"/>
    <dgm:cxn modelId="{CEB02E86-4528-D747-BE27-FD4FCB70576E}" srcId="{F334C2D2-2F16-7E45-96D3-38EB84FFEBF8}" destId="{99CB53F5-FA61-B540-8B1A-F1943D3C029C}" srcOrd="1" destOrd="0" parTransId="{C02FBE0C-2BA4-ED47-A6A3-5351200A3360}" sibTransId="{244218EB-2691-0D4F-92FB-4BD1AECF8DE3}"/>
    <dgm:cxn modelId="{D91A3A20-87DA-A44B-9ACB-29CAA604A9EE}" srcId="{F334C2D2-2F16-7E45-96D3-38EB84FFEBF8}" destId="{79D1DFEC-5E7E-3E49-A065-87EA97C66F68}" srcOrd="2" destOrd="0" parTransId="{0841FF14-EC1C-3744-ADFB-F43B77DE880C}" sibTransId="{8D2DF8C9-717D-DB48-BE5E-9C72260CDF42}"/>
    <dgm:cxn modelId="{28C4DDF3-FBF9-7E46-A9AE-3A0FF6C571AC}" type="presOf" srcId="{F334C2D2-2F16-7E45-96D3-38EB84FFEBF8}" destId="{2F5CF465-F93E-0E4D-A09C-EAC5AE2BEB19}" srcOrd="1" destOrd="0" presId="urn:microsoft.com/office/officeart/2005/8/layout/lProcess2"/>
    <dgm:cxn modelId="{5016F640-433B-B84D-9FAF-AD2CCBA5EEAB}" type="presOf" srcId="{B05D8BF1-ABBD-7F44-B263-F91D9D4DC2A9}" destId="{57D5E86D-028F-4541-A5C7-3C4AA6E63AF0}" srcOrd="0" destOrd="0" presId="urn:microsoft.com/office/officeart/2005/8/layout/lProcess2"/>
    <dgm:cxn modelId="{C975AAFC-EECF-814E-B45D-B0F81EA3E81D}" type="presOf" srcId="{F334C2D2-2F16-7E45-96D3-38EB84FFEBF8}" destId="{69DF683D-EEF9-4949-B708-DE9945AAEDD0}" srcOrd="0" destOrd="0" presId="urn:microsoft.com/office/officeart/2005/8/layout/lProcess2"/>
    <dgm:cxn modelId="{B750BEAD-D20C-3946-9391-18EEEBE5480E}" srcId="{EBF13014-9A92-A74F-B59D-C87AC4EFB90D}" destId="{F334C2D2-2F16-7E45-96D3-38EB84FFEBF8}" srcOrd="0" destOrd="0" parTransId="{30984592-38BE-064C-8AEA-7978372F0AF9}" sibTransId="{BBDB6E8E-3926-B64B-9DB2-52E92ECC678F}"/>
    <dgm:cxn modelId="{01AC360F-BDC1-3748-AB06-DB15619000AF}" type="presOf" srcId="{EBF13014-9A92-A74F-B59D-C87AC4EFB90D}" destId="{9E78707D-1AE5-2E4B-BB62-F05F08A932EC}" srcOrd="0" destOrd="0" presId="urn:microsoft.com/office/officeart/2005/8/layout/lProcess2"/>
    <dgm:cxn modelId="{5C21788E-C53D-CA43-AD01-FA8603868140}" srcId="{F334C2D2-2F16-7E45-96D3-38EB84FFEBF8}" destId="{F0B89033-B883-F344-BF00-98A32FB8BDBD}" srcOrd="0" destOrd="0" parTransId="{5A2048BE-7287-6B40-A69B-5DD9EFDEFA39}" sibTransId="{3E833A74-6ABF-FA47-8AD9-05B967E3B769}"/>
    <dgm:cxn modelId="{CFF021BF-79FC-7D41-8CC8-9945D45C74CF}" srcId="{F334C2D2-2F16-7E45-96D3-38EB84FFEBF8}" destId="{6F9B52F2-2FD0-3B41-87C5-51EE1E0888A7}" srcOrd="4" destOrd="0" parTransId="{E13A0D41-F633-FE41-8C1F-D8929CEA54CE}" sibTransId="{9FD50FCD-0CF1-234A-A9EC-40338006E678}"/>
    <dgm:cxn modelId="{754F9DEC-EBA5-E341-8CF7-6CCE776DB9EC}" srcId="{F334C2D2-2F16-7E45-96D3-38EB84FFEBF8}" destId="{B05D8BF1-ABBD-7F44-B263-F91D9D4DC2A9}" srcOrd="3" destOrd="0" parTransId="{CD42EEE3-4E5B-214B-81EA-048215555F6B}" sibTransId="{A7FEE50D-07B6-1740-B6CA-F40F486899CB}"/>
    <dgm:cxn modelId="{409F6BFD-1C50-E643-9D8D-D98E9DEB83B0}" type="presOf" srcId="{79D1DFEC-5E7E-3E49-A065-87EA97C66F68}" destId="{B81B29DA-E524-4344-A235-27FC7D2E8F29}" srcOrd="0" destOrd="0" presId="urn:microsoft.com/office/officeart/2005/8/layout/lProcess2"/>
    <dgm:cxn modelId="{2DE4216F-A9A0-5546-B928-99C9DB78CD6B}" type="presOf" srcId="{F0B89033-B883-F344-BF00-98A32FB8BDBD}" destId="{1EE0BF90-41C7-4245-A60D-1B7E691FDC94}" srcOrd="0" destOrd="0" presId="urn:microsoft.com/office/officeart/2005/8/layout/lProcess2"/>
    <dgm:cxn modelId="{94588037-8AE7-DD41-A63E-D1FBC6F6A609}" type="presOf" srcId="{99CB53F5-FA61-B540-8B1A-F1943D3C029C}" destId="{CDFBD51A-5838-0E4F-B1C4-55B2ED3BA560}" srcOrd="0" destOrd="0" presId="urn:microsoft.com/office/officeart/2005/8/layout/lProcess2"/>
    <dgm:cxn modelId="{6308F0B8-3C89-554C-B1BF-3BF89A90DDCC}" type="presParOf" srcId="{9E78707D-1AE5-2E4B-BB62-F05F08A932EC}" destId="{BCAE399E-4432-504E-B8DE-DE3EAC09FE62}" srcOrd="0" destOrd="0" presId="urn:microsoft.com/office/officeart/2005/8/layout/lProcess2"/>
    <dgm:cxn modelId="{55CCFF39-9B45-9F47-B29A-6A2AD80AF41A}" type="presParOf" srcId="{BCAE399E-4432-504E-B8DE-DE3EAC09FE62}" destId="{69DF683D-EEF9-4949-B708-DE9945AAEDD0}" srcOrd="0" destOrd="0" presId="urn:microsoft.com/office/officeart/2005/8/layout/lProcess2"/>
    <dgm:cxn modelId="{1870B096-0F35-0D42-A784-251C21DD5C9A}" type="presParOf" srcId="{BCAE399E-4432-504E-B8DE-DE3EAC09FE62}" destId="{2F5CF465-F93E-0E4D-A09C-EAC5AE2BEB19}" srcOrd="1" destOrd="0" presId="urn:microsoft.com/office/officeart/2005/8/layout/lProcess2"/>
    <dgm:cxn modelId="{A113D920-C209-EF40-91BC-B59426742040}" type="presParOf" srcId="{BCAE399E-4432-504E-B8DE-DE3EAC09FE62}" destId="{43D70C18-BEA7-A64B-8C3D-552086E155F2}" srcOrd="2" destOrd="0" presId="urn:microsoft.com/office/officeart/2005/8/layout/lProcess2"/>
    <dgm:cxn modelId="{1D93334B-82C0-3846-A8F8-4CDF5BA5CF82}" type="presParOf" srcId="{43D70C18-BEA7-A64B-8C3D-552086E155F2}" destId="{8AFF16B7-5CAA-FD41-B560-E63E455DC006}" srcOrd="0" destOrd="0" presId="urn:microsoft.com/office/officeart/2005/8/layout/lProcess2"/>
    <dgm:cxn modelId="{80798EEA-743A-564B-B5EC-3760CCCE62AE}" type="presParOf" srcId="{8AFF16B7-5CAA-FD41-B560-E63E455DC006}" destId="{1EE0BF90-41C7-4245-A60D-1B7E691FDC94}" srcOrd="0" destOrd="0" presId="urn:microsoft.com/office/officeart/2005/8/layout/lProcess2"/>
    <dgm:cxn modelId="{9F703698-6515-744A-928E-D1FF84F46AF5}" type="presParOf" srcId="{8AFF16B7-5CAA-FD41-B560-E63E455DC006}" destId="{507352D9-8236-5C4D-8390-471D01003E3F}" srcOrd="1" destOrd="0" presId="urn:microsoft.com/office/officeart/2005/8/layout/lProcess2"/>
    <dgm:cxn modelId="{5D780AD8-341F-C546-BECD-4E4D87BC80C7}" type="presParOf" srcId="{8AFF16B7-5CAA-FD41-B560-E63E455DC006}" destId="{CDFBD51A-5838-0E4F-B1C4-55B2ED3BA560}" srcOrd="2" destOrd="0" presId="urn:microsoft.com/office/officeart/2005/8/layout/lProcess2"/>
    <dgm:cxn modelId="{05A9B348-1DF7-D44C-8F4A-1F5732B39FAC}" type="presParOf" srcId="{8AFF16B7-5CAA-FD41-B560-E63E455DC006}" destId="{9604E4E5-5D9D-3840-A02E-652468A7EA86}" srcOrd="3" destOrd="0" presId="urn:microsoft.com/office/officeart/2005/8/layout/lProcess2"/>
    <dgm:cxn modelId="{8C3FFF56-C02A-BB44-9166-1501503ED65E}" type="presParOf" srcId="{8AFF16B7-5CAA-FD41-B560-E63E455DC006}" destId="{B81B29DA-E524-4344-A235-27FC7D2E8F29}" srcOrd="4" destOrd="0" presId="urn:microsoft.com/office/officeart/2005/8/layout/lProcess2"/>
    <dgm:cxn modelId="{AA9AAE17-79D5-7B4A-BDDD-779498777118}" type="presParOf" srcId="{8AFF16B7-5CAA-FD41-B560-E63E455DC006}" destId="{BA5D344F-E78B-8243-ADBE-92D228ADF977}" srcOrd="5" destOrd="0" presId="urn:microsoft.com/office/officeart/2005/8/layout/lProcess2"/>
    <dgm:cxn modelId="{C0120958-924A-D246-9E38-D8307C69FFA9}" type="presParOf" srcId="{8AFF16B7-5CAA-FD41-B560-E63E455DC006}" destId="{57D5E86D-028F-4541-A5C7-3C4AA6E63AF0}" srcOrd="6" destOrd="0" presId="urn:microsoft.com/office/officeart/2005/8/layout/lProcess2"/>
    <dgm:cxn modelId="{6991F58D-571F-054F-B6CF-B20E3E9B98FA}" type="presParOf" srcId="{8AFF16B7-5CAA-FD41-B560-E63E455DC006}" destId="{A4DB712D-6543-054D-B21B-3CCA648DFA23}" srcOrd="7" destOrd="0" presId="urn:microsoft.com/office/officeart/2005/8/layout/lProcess2"/>
    <dgm:cxn modelId="{9463A44C-6B44-2D4A-B640-E4C51E1F8732}" type="presParOf" srcId="{8AFF16B7-5CAA-FD41-B560-E63E455DC006}" destId="{7C1123E7-90F3-7347-9495-EFF3EDC9F62D}"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DDB1F2-4261-0B4F-B1E5-D0580A61F939}"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FAAC1891-CC59-4844-BCC2-854625525A4E}">
      <dgm:prSet phldrT="[Text]"/>
      <dgm:spPr/>
      <dgm:t>
        <a:bodyPr/>
        <a:lstStyle/>
        <a:p>
          <a:r>
            <a:rPr lang="en-US" dirty="0" smtClean="0"/>
            <a:t>School Measure</a:t>
          </a:r>
          <a:endParaRPr lang="en-US" dirty="0"/>
        </a:p>
      </dgm:t>
    </dgm:pt>
    <dgm:pt modelId="{71B27DD7-983F-D74F-BD87-D61157925523}" type="parTrans" cxnId="{C5C87EC3-307B-D24D-B806-9E92B72B56B8}">
      <dgm:prSet/>
      <dgm:spPr/>
      <dgm:t>
        <a:bodyPr/>
        <a:lstStyle/>
        <a:p>
          <a:endParaRPr lang="en-US"/>
        </a:p>
      </dgm:t>
    </dgm:pt>
    <dgm:pt modelId="{D9D86162-D7F5-0449-89B6-F82F4CCB8581}" type="sibTrans" cxnId="{C5C87EC3-307B-D24D-B806-9E92B72B56B8}">
      <dgm:prSet/>
      <dgm:spPr/>
      <dgm:t>
        <a:bodyPr/>
        <a:lstStyle/>
        <a:p>
          <a:endParaRPr lang="en-US"/>
        </a:p>
      </dgm:t>
    </dgm:pt>
    <dgm:pt modelId="{6DA276D5-C53D-CD4C-8628-39F9FD0EE311}">
      <dgm:prSet phldrT="[Text]"/>
      <dgm:spPr/>
      <dgm:t>
        <a:bodyPr/>
        <a:lstStyle/>
        <a:p>
          <a:r>
            <a:rPr lang="en-US" dirty="0" smtClean="0"/>
            <a:t>National Achievement Test</a:t>
          </a:r>
          <a:endParaRPr lang="en-US" dirty="0"/>
        </a:p>
      </dgm:t>
    </dgm:pt>
    <dgm:pt modelId="{EFB9E219-5E8F-7C4E-9C86-46CDC5E26FB0}" type="parTrans" cxnId="{CF588568-1F64-CA46-AEFE-7B7BC9B50085}">
      <dgm:prSet/>
      <dgm:spPr/>
      <dgm:t>
        <a:bodyPr/>
        <a:lstStyle/>
        <a:p>
          <a:endParaRPr lang="en-US"/>
        </a:p>
      </dgm:t>
    </dgm:pt>
    <dgm:pt modelId="{FB3E8051-876C-414C-A18B-F911E9A58768}" type="sibTrans" cxnId="{CF588568-1F64-CA46-AEFE-7B7BC9B50085}">
      <dgm:prSet/>
      <dgm:spPr/>
      <dgm:t>
        <a:bodyPr/>
        <a:lstStyle/>
        <a:p>
          <a:endParaRPr lang="en-US"/>
        </a:p>
      </dgm:t>
    </dgm:pt>
    <dgm:pt modelId="{5496837F-8C5D-BE4B-8BD7-ABADD89ABDAF}">
      <dgm:prSet phldrT="[Text]"/>
      <dgm:spPr/>
      <dgm:t>
        <a:bodyPr/>
        <a:lstStyle/>
        <a:p>
          <a:r>
            <a:rPr lang="en-US" dirty="0" smtClean="0"/>
            <a:t>Graduation Rate</a:t>
          </a:r>
          <a:endParaRPr lang="en-US" dirty="0"/>
        </a:p>
      </dgm:t>
    </dgm:pt>
    <dgm:pt modelId="{8FD6ABF6-C989-7B4B-B656-F80467D4065A}" type="parTrans" cxnId="{DA54C64E-CE4B-2840-BAE3-9339B4AB15B0}">
      <dgm:prSet/>
      <dgm:spPr/>
      <dgm:t>
        <a:bodyPr/>
        <a:lstStyle/>
        <a:p>
          <a:endParaRPr lang="en-US"/>
        </a:p>
      </dgm:t>
    </dgm:pt>
    <dgm:pt modelId="{6F51A9F8-C5B5-7343-BEF3-C857F07B956D}" type="sibTrans" cxnId="{DA54C64E-CE4B-2840-BAE3-9339B4AB15B0}">
      <dgm:prSet/>
      <dgm:spPr/>
      <dgm:t>
        <a:bodyPr/>
        <a:lstStyle/>
        <a:p>
          <a:endParaRPr lang="en-US"/>
        </a:p>
      </dgm:t>
    </dgm:pt>
    <dgm:pt modelId="{AE8444A7-767A-B240-A48D-BF2F6D6FD474}">
      <dgm:prSet phldrT="[Text]"/>
      <dgm:spPr/>
      <dgm:t>
        <a:bodyPr/>
        <a:lstStyle/>
        <a:p>
          <a:r>
            <a:rPr lang="en-US" dirty="0" smtClean="0"/>
            <a:t>Dropout Rate</a:t>
          </a:r>
          <a:endParaRPr lang="en-US" dirty="0"/>
        </a:p>
      </dgm:t>
    </dgm:pt>
    <dgm:pt modelId="{B9F7D74C-A0BA-B54A-A063-41EC1A2940C3}" type="parTrans" cxnId="{7596C134-F06D-7F45-ACE4-C3BB59BCD134}">
      <dgm:prSet/>
      <dgm:spPr/>
      <dgm:t>
        <a:bodyPr/>
        <a:lstStyle/>
        <a:p>
          <a:endParaRPr lang="en-US"/>
        </a:p>
      </dgm:t>
    </dgm:pt>
    <dgm:pt modelId="{EBE0F209-9490-4142-AECB-8A9815F956A6}" type="sibTrans" cxnId="{7596C134-F06D-7F45-ACE4-C3BB59BCD134}">
      <dgm:prSet/>
      <dgm:spPr/>
      <dgm:t>
        <a:bodyPr/>
        <a:lstStyle/>
        <a:p>
          <a:endParaRPr lang="en-US"/>
        </a:p>
      </dgm:t>
    </dgm:pt>
    <dgm:pt modelId="{F0C255C7-1A18-924C-90DB-6AF97EA6E5D9}" type="pres">
      <dgm:prSet presAssocID="{16DDB1F2-4261-0B4F-B1E5-D0580A61F939}" presName="theList" presStyleCnt="0">
        <dgm:presLayoutVars>
          <dgm:dir/>
          <dgm:animLvl val="lvl"/>
          <dgm:resizeHandles val="exact"/>
        </dgm:presLayoutVars>
      </dgm:prSet>
      <dgm:spPr/>
      <dgm:t>
        <a:bodyPr/>
        <a:lstStyle/>
        <a:p>
          <a:endParaRPr lang="en-US"/>
        </a:p>
      </dgm:t>
    </dgm:pt>
    <dgm:pt modelId="{CCADA387-5CF4-B24A-9413-217B12F43C52}" type="pres">
      <dgm:prSet presAssocID="{FAAC1891-CC59-4844-BCC2-854625525A4E}" presName="compNode" presStyleCnt="0"/>
      <dgm:spPr/>
    </dgm:pt>
    <dgm:pt modelId="{ABF43684-05ED-D042-8849-FBF60C5A6A78}" type="pres">
      <dgm:prSet presAssocID="{FAAC1891-CC59-4844-BCC2-854625525A4E}" presName="aNode" presStyleLbl="bgShp" presStyleIdx="0" presStyleCnt="1"/>
      <dgm:spPr/>
      <dgm:t>
        <a:bodyPr/>
        <a:lstStyle/>
        <a:p>
          <a:endParaRPr lang="en-US"/>
        </a:p>
      </dgm:t>
    </dgm:pt>
    <dgm:pt modelId="{CC87A8AD-4F7D-1B4E-A29F-13AA96081629}" type="pres">
      <dgm:prSet presAssocID="{FAAC1891-CC59-4844-BCC2-854625525A4E}" presName="textNode" presStyleLbl="bgShp" presStyleIdx="0" presStyleCnt="1"/>
      <dgm:spPr/>
      <dgm:t>
        <a:bodyPr/>
        <a:lstStyle/>
        <a:p>
          <a:endParaRPr lang="en-US"/>
        </a:p>
      </dgm:t>
    </dgm:pt>
    <dgm:pt modelId="{30EE4505-AD55-1F44-8282-99A24CCD536D}" type="pres">
      <dgm:prSet presAssocID="{FAAC1891-CC59-4844-BCC2-854625525A4E}" presName="compChildNode" presStyleCnt="0"/>
      <dgm:spPr/>
    </dgm:pt>
    <dgm:pt modelId="{A9215005-5603-BC4C-BA7C-61E3563EB3BE}" type="pres">
      <dgm:prSet presAssocID="{FAAC1891-CC59-4844-BCC2-854625525A4E}" presName="theInnerList" presStyleCnt="0"/>
      <dgm:spPr/>
    </dgm:pt>
    <dgm:pt modelId="{D844FF11-AD2F-E14B-9941-80EB8DC31B12}" type="pres">
      <dgm:prSet presAssocID="{6DA276D5-C53D-CD4C-8628-39F9FD0EE311}" presName="childNode" presStyleLbl="node1" presStyleIdx="0" presStyleCnt="3">
        <dgm:presLayoutVars>
          <dgm:bulletEnabled val="1"/>
        </dgm:presLayoutVars>
      </dgm:prSet>
      <dgm:spPr/>
      <dgm:t>
        <a:bodyPr/>
        <a:lstStyle/>
        <a:p>
          <a:endParaRPr lang="en-US"/>
        </a:p>
      </dgm:t>
    </dgm:pt>
    <dgm:pt modelId="{E6803B8A-B0DA-2E42-902F-DAD61985CB7A}" type="pres">
      <dgm:prSet presAssocID="{6DA276D5-C53D-CD4C-8628-39F9FD0EE311}" presName="aSpace2" presStyleCnt="0"/>
      <dgm:spPr/>
    </dgm:pt>
    <dgm:pt modelId="{BEF191E6-F251-9C44-822A-2A9659715138}" type="pres">
      <dgm:prSet presAssocID="{5496837F-8C5D-BE4B-8BD7-ABADD89ABDAF}" presName="childNode" presStyleLbl="node1" presStyleIdx="1" presStyleCnt="3">
        <dgm:presLayoutVars>
          <dgm:bulletEnabled val="1"/>
        </dgm:presLayoutVars>
      </dgm:prSet>
      <dgm:spPr/>
      <dgm:t>
        <a:bodyPr/>
        <a:lstStyle/>
        <a:p>
          <a:endParaRPr lang="en-US"/>
        </a:p>
      </dgm:t>
    </dgm:pt>
    <dgm:pt modelId="{016CD4E6-B3EA-4F47-B8D4-67B90618A75A}" type="pres">
      <dgm:prSet presAssocID="{5496837F-8C5D-BE4B-8BD7-ABADD89ABDAF}" presName="aSpace2" presStyleCnt="0"/>
      <dgm:spPr/>
    </dgm:pt>
    <dgm:pt modelId="{95E2787E-A2F1-EB44-AFA0-2ADC3D83A16C}" type="pres">
      <dgm:prSet presAssocID="{AE8444A7-767A-B240-A48D-BF2F6D6FD474}" presName="childNode" presStyleLbl="node1" presStyleIdx="2" presStyleCnt="3">
        <dgm:presLayoutVars>
          <dgm:bulletEnabled val="1"/>
        </dgm:presLayoutVars>
      </dgm:prSet>
      <dgm:spPr/>
      <dgm:t>
        <a:bodyPr/>
        <a:lstStyle/>
        <a:p>
          <a:endParaRPr lang="en-US"/>
        </a:p>
      </dgm:t>
    </dgm:pt>
  </dgm:ptLst>
  <dgm:cxnLst>
    <dgm:cxn modelId="{7596C134-F06D-7F45-ACE4-C3BB59BCD134}" srcId="{FAAC1891-CC59-4844-BCC2-854625525A4E}" destId="{AE8444A7-767A-B240-A48D-BF2F6D6FD474}" srcOrd="2" destOrd="0" parTransId="{B9F7D74C-A0BA-B54A-A063-41EC1A2940C3}" sibTransId="{EBE0F209-9490-4142-AECB-8A9815F956A6}"/>
    <dgm:cxn modelId="{1F7A6757-C0B4-484F-95C0-BFF94991C5B3}" type="presOf" srcId="{AE8444A7-767A-B240-A48D-BF2F6D6FD474}" destId="{95E2787E-A2F1-EB44-AFA0-2ADC3D83A16C}" srcOrd="0" destOrd="0" presId="urn:microsoft.com/office/officeart/2005/8/layout/lProcess2"/>
    <dgm:cxn modelId="{9E28D551-E5C9-544F-8564-F50AC85B0EDA}" type="presOf" srcId="{FAAC1891-CC59-4844-BCC2-854625525A4E}" destId="{CC87A8AD-4F7D-1B4E-A29F-13AA96081629}" srcOrd="1" destOrd="0" presId="urn:microsoft.com/office/officeart/2005/8/layout/lProcess2"/>
    <dgm:cxn modelId="{C5C87EC3-307B-D24D-B806-9E92B72B56B8}" srcId="{16DDB1F2-4261-0B4F-B1E5-D0580A61F939}" destId="{FAAC1891-CC59-4844-BCC2-854625525A4E}" srcOrd="0" destOrd="0" parTransId="{71B27DD7-983F-D74F-BD87-D61157925523}" sibTransId="{D9D86162-D7F5-0449-89B6-F82F4CCB8581}"/>
    <dgm:cxn modelId="{8220A525-149E-5847-B34E-B52097096656}" type="presOf" srcId="{16DDB1F2-4261-0B4F-B1E5-D0580A61F939}" destId="{F0C255C7-1A18-924C-90DB-6AF97EA6E5D9}" srcOrd="0" destOrd="0" presId="urn:microsoft.com/office/officeart/2005/8/layout/lProcess2"/>
    <dgm:cxn modelId="{17B8811D-DB93-2148-883D-AABEEF9A4D2C}" type="presOf" srcId="{6DA276D5-C53D-CD4C-8628-39F9FD0EE311}" destId="{D844FF11-AD2F-E14B-9941-80EB8DC31B12}" srcOrd="0" destOrd="0" presId="urn:microsoft.com/office/officeart/2005/8/layout/lProcess2"/>
    <dgm:cxn modelId="{CF588568-1F64-CA46-AEFE-7B7BC9B50085}" srcId="{FAAC1891-CC59-4844-BCC2-854625525A4E}" destId="{6DA276D5-C53D-CD4C-8628-39F9FD0EE311}" srcOrd="0" destOrd="0" parTransId="{EFB9E219-5E8F-7C4E-9C86-46CDC5E26FB0}" sibTransId="{FB3E8051-876C-414C-A18B-F911E9A58768}"/>
    <dgm:cxn modelId="{DA54C64E-CE4B-2840-BAE3-9339B4AB15B0}" srcId="{FAAC1891-CC59-4844-BCC2-854625525A4E}" destId="{5496837F-8C5D-BE4B-8BD7-ABADD89ABDAF}" srcOrd="1" destOrd="0" parTransId="{8FD6ABF6-C989-7B4B-B656-F80467D4065A}" sibTransId="{6F51A9F8-C5B5-7343-BEF3-C857F07B956D}"/>
    <dgm:cxn modelId="{BAC0998E-8B6B-F545-9DFD-D84C5DC3C940}" type="presOf" srcId="{5496837F-8C5D-BE4B-8BD7-ABADD89ABDAF}" destId="{BEF191E6-F251-9C44-822A-2A9659715138}" srcOrd="0" destOrd="0" presId="urn:microsoft.com/office/officeart/2005/8/layout/lProcess2"/>
    <dgm:cxn modelId="{B6605C40-1884-344A-97BA-D7A5B36422AA}" type="presOf" srcId="{FAAC1891-CC59-4844-BCC2-854625525A4E}" destId="{ABF43684-05ED-D042-8849-FBF60C5A6A78}" srcOrd="0" destOrd="0" presId="urn:microsoft.com/office/officeart/2005/8/layout/lProcess2"/>
    <dgm:cxn modelId="{3AEAC3ED-D3F4-3242-A4FD-9DA1687FE6D1}" type="presParOf" srcId="{F0C255C7-1A18-924C-90DB-6AF97EA6E5D9}" destId="{CCADA387-5CF4-B24A-9413-217B12F43C52}" srcOrd="0" destOrd="0" presId="urn:microsoft.com/office/officeart/2005/8/layout/lProcess2"/>
    <dgm:cxn modelId="{E340AC6E-47A4-C341-9353-FA7785715241}" type="presParOf" srcId="{CCADA387-5CF4-B24A-9413-217B12F43C52}" destId="{ABF43684-05ED-D042-8849-FBF60C5A6A78}" srcOrd="0" destOrd="0" presId="urn:microsoft.com/office/officeart/2005/8/layout/lProcess2"/>
    <dgm:cxn modelId="{2DEB206F-4472-6645-BF36-8B6882B89C89}" type="presParOf" srcId="{CCADA387-5CF4-B24A-9413-217B12F43C52}" destId="{CC87A8AD-4F7D-1B4E-A29F-13AA96081629}" srcOrd="1" destOrd="0" presId="urn:microsoft.com/office/officeart/2005/8/layout/lProcess2"/>
    <dgm:cxn modelId="{D4CFDBB7-E434-004E-AC6F-42D44499C396}" type="presParOf" srcId="{CCADA387-5CF4-B24A-9413-217B12F43C52}" destId="{30EE4505-AD55-1F44-8282-99A24CCD536D}" srcOrd="2" destOrd="0" presId="urn:microsoft.com/office/officeart/2005/8/layout/lProcess2"/>
    <dgm:cxn modelId="{3EE06241-E2B1-AE4B-9B79-C5B52E822E2E}" type="presParOf" srcId="{30EE4505-AD55-1F44-8282-99A24CCD536D}" destId="{A9215005-5603-BC4C-BA7C-61E3563EB3BE}" srcOrd="0" destOrd="0" presId="urn:microsoft.com/office/officeart/2005/8/layout/lProcess2"/>
    <dgm:cxn modelId="{05035403-D248-C746-BAE7-C33456C7DEBD}" type="presParOf" srcId="{A9215005-5603-BC4C-BA7C-61E3563EB3BE}" destId="{D844FF11-AD2F-E14B-9941-80EB8DC31B12}" srcOrd="0" destOrd="0" presId="urn:microsoft.com/office/officeart/2005/8/layout/lProcess2"/>
    <dgm:cxn modelId="{93997577-8E54-1543-AFAF-B496CB03353B}" type="presParOf" srcId="{A9215005-5603-BC4C-BA7C-61E3563EB3BE}" destId="{E6803B8A-B0DA-2E42-902F-DAD61985CB7A}" srcOrd="1" destOrd="0" presId="urn:microsoft.com/office/officeart/2005/8/layout/lProcess2"/>
    <dgm:cxn modelId="{3363AB13-B7AF-C94B-B47F-3EB08EAF4C5F}" type="presParOf" srcId="{A9215005-5603-BC4C-BA7C-61E3563EB3BE}" destId="{BEF191E6-F251-9C44-822A-2A9659715138}" srcOrd="2" destOrd="0" presId="urn:microsoft.com/office/officeart/2005/8/layout/lProcess2"/>
    <dgm:cxn modelId="{51DF4AE6-4FEA-9847-BE3C-816FBA7488C6}" type="presParOf" srcId="{A9215005-5603-BC4C-BA7C-61E3563EB3BE}" destId="{016CD4E6-B3EA-4F47-B8D4-67B90618A75A}" srcOrd="3" destOrd="0" presId="urn:microsoft.com/office/officeart/2005/8/layout/lProcess2"/>
    <dgm:cxn modelId="{D408980B-8249-4A47-85B9-A05BBBC1D697}" type="presParOf" srcId="{A9215005-5603-BC4C-BA7C-61E3563EB3BE}" destId="{95E2787E-A2F1-EB44-AFA0-2ADC3D83A16C}"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9567F9-A1A6-1748-965A-4EBD7BFA934E}"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F81B2DD3-39FC-574F-80E9-75A655344F16}">
      <dgm:prSet phldrT="[Text]"/>
      <dgm:spPr/>
      <dgm:t>
        <a:bodyPr/>
        <a:lstStyle/>
        <a:p>
          <a:r>
            <a:rPr lang="en-US" dirty="0" smtClean="0"/>
            <a:t>Professional Development</a:t>
          </a:r>
          <a:endParaRPr lang="en-US" dirty="0"/>
        </a:p>
      </dgm:t>
    </dgm:pt>
    <dgm:pt modelId="{E018FBDD-3F05-2846-81AE-7037AC8C9D77}" type="parTrans" cxnId="{1D80CE2D-AF2B-CA45-8C43-4659CA58299A}">
      <dgm:prSet/>
      <dgm:spPr/>
      <dgm:t>
        <a:bodyPr/>
        <a:lstStyle/>
        <a:p>
          <a:endParaRPr lang="en-US"/>
        </a:p>
      </dgm:t>
    </dgm:pt>
    <dgm:pt modelId="{1BBA1453-82C2-0A4C-B52F-8A07DF561208}" type="sibTrans" cxnId="{1D80CE2D-AF2B-CA45-8C43-4659CA58299A}">
      <dgm:prSet/>
      <dgm:spPr/>
      <dgm:t>
        <a:bodyPr/>
        <a:lstStyle/>
        <a:p>
          <a:endParaRPr lang="en-US"/>
        </a:p>
      </dgm:t>
    </dgm:pt>
    <dgm:pt modelId="{5BAF7F63-90C3-E640-89F5-4991C09933A0}">
      <dgm:prSet phldrT="[Text]"/>
      <dgm:spPr/>
      <dgm:t>
        <a:bodyPr/>
        <a:lstStyle/>
        <a:p>
          <a:r>
            <a:rPr lang="en-US" dirty="0" smtClean="0"/>
            <a:t>In Service Training</a:t>
          </a:r>
          <a:endParaRPr lang="en-US" dirty="0"/>
        </a:p>
      </dgm:t>
    </dgm:pt>
    <dgm:pt modelId="{D2840E9A-E5F0-9441-B06C-9FFDB98E8932}" type="parTrans" cxnId="{498F3840-1AAD-0043-B90D-CC33EBB934A6}">
      <dgm:prSet/>
      <dgm:spPr/>
      <dgm:t>
        <a:bodyPr/>
        <a:lstStyle/>
        <a:p>
          <a:endParaRPr lang="en-US"/>
        </a:p>
      </dgm:t>
    </dgm:pt>
    <dgm:pt modelId="{1EF44F97-5309-BD44-944B-BD9812AFE412}" type="sibTrans" cxnId="{498F3840-1AAD-0043-B90D-CC33EBB934A6}">
      <dgm:prSet/>
      <dgm:spPr/>
      <dgm:t>
        <a:bodyPr/>
        <a:lstStyle/>
        <a:p>
          <a:endParaRPr lang="en-US"/>
        </a:p>
      </dgm:t>
    </dgm:pt>
    <dgm:pt modelId="{D1C98BCE-09E2-3A41-ACC6-69C52F6E2274}">
      <dgm:prSet phldrT="[Text]"/>
      <dgm:spPr/>
      <dgm:t>
        <a:bodyPr/>
        <a:lstStyle/>
        <a:p>
          <a:r>
            <a:rPr lang="en-US" dirty="0" smtClean="0"/>
            <a:t>Gender Awareness Development</a:t>
          </a:r>
          <a:endParaRPr lang="en-US" dirty="0"/>
        </a:p>
      </dgm:t>
    </dgm:pt>
    <dgm:pt modelId="{3F0FCC47-5109-DB44-A672-2D3ADC82A2B3}" type="parTrans" cxnId="{0E5F19F4-CE37-5543-AEC6-FE795DD715AD}">
      <dgm:prSet/>
      <dgm:spPr/>
      <dgm:t>
        <a:bodyPr/>
        <a:lstStyle/>
        <a:p>
          <a:endParaRPr lang="en-US"/>
        </a:p>
      </dgm:t>
    </dgm:pt>
    <dgm:pt modelId="{10804C28-0EAB-DE40-B8C2-ADB9362240CC}" type="sibTrans" cxnId="{0E5F19F4-CE37-5543-AEC6-FE795DD715AD}">
      <dgm:prSet/>
      <dgm:spPr/>
      <dgm:t>
        <a:bodyPr/>
        <a:lstStyle/>
        <a:p>
          <a:endParaRPr lang="en-US"/>
        </a:p>
      </dgm:t>
    </dgm:pt>
    <dgm:pt modelId="{70232C48-A640-FE47-B322-5224E1F176BF}" type="pres">
      <dgm:prSet presAssocID="{0C9567F9-A1A6-1748-965A-4EBD7BFA934E}" presName="theList" presStyleCnt="0">
        <dgm:presLayoutVars>
          <dgm:dir/>
          <dgm:animLvl val="lvl"/>
          <dgm:resizeHandles val="exact"/>
        </dgm:presLayoutVars>
      </dgm:prSet>
      <dgm:spPr/>
      <dgm:t>
        <a:bodyPr/>
        <a:lstStyle/>
        <a:p>
          <a:endParaRPr lang="en-US"/>
        </a:p>
      </dgm:t>
    </dgm:pt>
    <dgm:pt modelId="{19601569-91C7-0F4C-96D2-47BC0721F1DD}" type="pres">
      <dgm:prSet presAssocID="{F81B2DD3-39FC-574F-80E9-75A655344F16}" presName="compNode" presStyleCnt="0"/>
      <dgm:spPr/>
    </dgm:pt>
    <dgm:pt modelId="{D07176F4-2826-B341-A2FB-4C0CBD1C96CF}" type="pres">
      <dgm:prSet presAssocID="{F81B2DD3-39FC-574F-80E9-75A655344F16}" presName="aNode" presStyleLbl="bgShp" presStyleIdx="0" presStyleCnt="1" custLinFactNeighborY="0"/>
      <dgm:spPr/>
      <dgm:t>
        <a:bodyPr/>
        <a:lstStyle/>
        <a:p>
          <a:endParaRPr lang="en-US"/>
        </a:p>
      </dgm:t>
    </dgm:pt>
    <dgm:pt modelId="{F3C8A5D1-14D1-2D48-BF37-A62FF9D90DBC}" type="pres">
      <dgm:prSet presAssocID="{F81B2DD3-39FC-574F-80E9-75A655344F16}" presName="textNode" presStyleLbl="bgShp" presStyleIdx="0" presStyleCnt="1"/>
      <dgm:spPr/>
      <dgm:t>
        <a:bodyPr/>
        <a:lstStyle/>
        <a:p>
          <a:endParaRPr lang="en-US"/>
        </a:p>
      </dgm:t>
    </dgm:pt>
    <dgm:pt modelId="{441F2B63-F9EA-3243-A643-79F25E40AB49}" type="pres">
      <dgm:prSet presAssocID="{F81B2DD3-39FC-574F-80E9-75A655344F16}" presName="compChildNode" presStyleCnt="0"/>
      <dgm:spPr/>
    </dgm:pt>
    <dgm:pt modelId="{5270B360-1A0C-D444-A35C-A82BCE1D0D31}" type="pres">
      <dgm:prSet presAssocID="{F81B2DD3-39FC-574F-80E9-75A655344F16}" presName="theInnerList" presStyleCnt="0"/>
      <dgm:spPr/>
    </dgm:pt>
    <dgm:pt modelId="{16A8810F-2491-6243-887D-B1FD72FEE1AE}" type="pres">
      <dgm:prSet presAssocID="{5BAF7F63-90C3-E640-89F5-4991C09933A0}" presName="childNode" presStyleLbl="node1" presStyleIdx="0" presStyleCnt="2">
        <dgm:presLayoutVars>
          <dgm:bulletEnabled val="1"/>
        </dgm:presLayoutVars>
      </dgm:prSet>
      <dgm:spPr/>
      <dgm:t>
        <a:bodyPr/>
        <a:lstStyle/>
        <a:p>
          <a:endParaRPr lang="en-US"/>
        </a:p>
      </dgm:t>
    </dgm:pt>
    <dgm:pt modelId="{50C97E2A-608E-D545-A928-FCE3B74C0641}" type="pres">
      <dgm:prSet presAssocID="{5BAF7F63-90C3-E640-89F5-4991C09933A0}" presName="aSpace2" presStyleCnt="0"/>
      <dgm:spPr/>
    </dgm:pt>
    <dgm:pt modelId="{5447DBE5-E553-744A-A6F7-76AF5188E458}" type="pres">
      <dgm:prSet presAssocID="{D1C98BCE-09E2-3A41-ACC6-69C52F6E2274}" presName="childNode" presStyleLbl="node1" presStyleIdx="1" presStyleCnt="2">
        <dgm:presLayoutVars>
          <dgm:bulletEnabled val="1"/>
        </dgm:presLayoutVars>
      </dgm:prSet>
      <dgm:spPr/>
      <dgm:t>
        <a:bodyPr/>
        <a:lstStyle/>
        <a:p>
          <a:endParaRPr lang="en-US"/>
        </a:p>
      </dgm:t>
    </dgm:pt>
  </dgm:ptLst>
  <dgm:cxnLst>
    <dgm:cxn modelId="{498F3840-1AAD-0043-B90D-CC33EBB934A6}" srcId="{F81B2DD3-39FC-574F-80E9-75A655344F16}" destId="{5BAF7F63-90C3-E640-89F5-4991C09933A0}" srcOrd="0" destOrd="0" parTransId="{D2840E9A-E5F0-9441-B06C-9FFDB98E8932}" sibTransId="{1EF44F97-5309-BD44-944B-BD9812AFE412}"/>
    <dgm:cxn modelId="{37F0584A-A4A8-6440-8222-73B33CE68C76}" type="presOf" srcId="{0C9567F9-A1A6-1748-965A-4EBD7BFA934E}" destId="{70232C48-A640-FE47-B322-5224E1F176BF}" srcOrd="0" destOrd="0" presId="urn:microsoft.com/office/officeart/2005/8/layout/lProcess2"/>
    <dgm:cxn modelId="{1D80CE2D-AF2B-CA45-8C43-4659CA58299A}" srcId="{0C9567F9-A1A6-1748-965A-4EBD7BFA934E}" destId="{F81B2DD3-39FC-574F-80E9-75A655344F16}" srcOrd="0" destOrd="0" parTransId="{E018FBDD-3F05-2846-81AE-7037AC8C9D77}" sibTransId="{1BBA1453-82C2-0A4C-B52F-8A07DF561208}"/>
    <dgm:cxn modelId="{85F2204D-6BD5-D24F-86F7-C6703E2F17DE}" type="presOf" srcId="{F81B2DD3-39FC-574F-80E9-75A655344F16}" destId="{F3C8A5D1-14D1-2D48-BF37-A62FF9D90DBC}" srcOrd="1" destOrd="0" presId="urn:microsoft.com/office/officeart/2005/8/layout/lProcess2"/>
    <dgm:cxn modelId="{305EC499-3B5A-FF44-9E6B-07F60B8685ED}" type="presOf" srcId="{5BAF7F63-90C3-E640-89F5-4991C09933A0}" destId="{16A8810F-2491-6243-887D-B1FD72FEE1AE}" srcOrd="0" destOrd="0" presId="urn:microsoft.com/office/officeart/2005/8/layout/lProcess2"/>
    <dgm:cxn modelId="{0E5F19F4-CE37-5543-AEC6-FE795DD715AD}" srcId="{F81B2DD3-39FC-574F-80E9-75A655344F16}" destId="{D1C98BCE-09E2-3A41-ACC6-69C52F6E2274}" srcOrd="1" destOrd="0" parTransId="{3F0FCC47-5109-DB44-A672-2D3ADC82A2B3}" sibTransId="{10804C28-0EAB-DE40-B8C2-ADB9362240CC}"/>
    <dgm:cxn modelId="{B2C88C87-A2F5-EB4D-81E4-90605A4D3859}" type="presOf" srcId="{D1C98BCE-09E2-3A41-ACC6-69C52F6E2274}" destId="{5447DBE5-E553-744A-A6F7-76AF5188E458}" srcOrd="0" destOrd="0" presId="urn:microsoft.com/office/officeart/2005/8/layout/lProcess2"/>
    <dgm:cxn modelId="{8BB7C780-F12E-E94E-8E40-1EEAD32F5C2E}" type="presOf" srcId="{F81B2DD3-39FC-574F-80E9-75A655344F16}" destId="{D07176F4-2826-B341-A2FB-4C0CBD1C96CF}" srcOrd="0" destOrd="0" presId="urn:microsoft.com/office/officeart/2005/8/layout/lProcess2"/>
    <dgm:cxn modelId="{93C09B07-BE3B-0748-849B-FB4B2B7B4F01}" type="presParOf" srcId="{70232C48-A640-FE47-B322-5224E1F176BF}" destId="{19601569-91C7-0F4C-96D2-47BC0721F1DD}" srcOrd="0" destOrd="0" presId="urn:microsoft.com/office/officeart/2005/8/layout/lProcess2"/>
    <dgm:cxn modelId="{670703FE-48C0-1B43-A6C0-6C3154A934DE}" type="presParOf" srcId="{19601569-91C7-0F4C-96D2-47BC0721F1DD}" destId="{D07176F4-2826-B341-A2FB-4C0CBD1C96CF}" srcOrd="0" destOrd="0" presId="urn:microsoft.com/office/officeart/2005/8/layout/lProcess2"/>
    <dgm:cxn modelId="{E0A5674F-AC8B-B24A-B303-8965D47183DC}" type="presParOf" srcId="{19601569-91C7-0F4C-96D2-47BC0721F1DD}" destId="{F3C8A5D1-14D1-2D48-BF37-A62FF9D90DBC}" srcOrd="1" destOrd="0" presId="urn:microsoft.com/office/officeart/2005/8/layout/lProcess2"/>
    <dgm:cxn modelId="{D1B81F12-51A7-B543-9560-E4BB9A90E433}" type="presParOf" srcId="{19601569-91C7-0F4C-96D2-47BC0721F1DD}" destId="{441F2B63-F9EA-3243-A643-79F25E40AB49}" srcOrd="2" destOrd="0" presId="urn:microsoft.com/office/officeart/2005/8/layout/lProcess2"/>
    <dgm:cxn modelId="{C37121BF-CE93-A743-9B3D-C0B03C572C29}" type="presParOf" srcId="{441F2B63-F9EA-3243-A643-79F25E40AB49}" destId="{5270B360-1A0C-D444-A35C-A82BCE1D0D31}" srcOrd="0" destOrd="0" presId="urn:microsoft.com/office/officeart/2005/8/layout/lProcess2"/>
    <dgm:cxn modelId="{02FA5A25-6F88-A84D-ABE9-684143B758B0}" type="presParOf" srcId="{5270B360-1A0C-D444-A35C-A82BCE1D0D31}" destId="{16A8810F-2491-6243-887D-B1FD72FEE1AE}" srcOrd="0" destOrd="0" presId="urn:microsoft.com/office/officeart/2005/8/layout/lProcess2"/>
    <dgm:cxn modelId="{D43891DC-DD7A-1841-85C6-0CBA8BC17AC4}" type="presParOf" srcId="{5270B360-1A0C-D444-A35C-A82BCE1D0D31}" destId="{50C97E2A-608E-D545-A928-FCE3B74C0641}" srcOrd="1" destOrd="0" presId="urn:microsoft.com/office/officeart/2005/8/layout/lProcess2"/>
    <dgm:cxn modelId="{A03EF284-1DCE-B646-8FE5-E87D2477529D}" type="presParOf" srcId="{5270B360-1A0C-D444-A35C-A82BCE1D0D31}" destId="{5447DBE5-E553-744A-A6F7-76AF5188E458}" srcOrd="2"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2AD015-2958-FB47-8A35-2E072CF4C87A}"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7E766754-579B-2445-8A2F-034B6DB17022}">
      <dgm:prSet phldrT="[Text]"/>
      <dgm:spPr/>
      <dgm:t>
        <a:bodyPr/>
        <a:lstStyle/>
        <a:p>
          <a:r>
            <a:rPr lang="en-US" dirty="0" smtClean="0"/>
            <a:t>School Measure</a:t>
          </a:r>
          <a:endParaRPr lang="en-US" dirty="0"/>
        </a:p>
      </dgm:t>
    </dgm:pt>
    <dgm:pt modelId="{E848DE0F-10A6-4D42-AE3B-9EDD7286E979}" type="parTrans" cxnId="{02D2AB5A-D41A-054B-8839-FD18151927F3}">
      <dgm:prSet/>
      <dgm:spPr/>
      <dgm:t>
        <a:bodyPr/>
        <a:lstStyle/>
        <a:p>
          <a:endParaRPr lang="en-US"/>
        </a:p>
      </dgm:t>
    </dgm:pt>
    <dgm:pt modelId="{94B17FD4-CC58-DA47-939B-A250A24308B0}" type="sibTrans" cxnId="{02D2AB5A-D41A-054B-8839-FD18151927F3}">
      <dgm:prSet/>
      <dgm:spPr/>
      <dgm:t>
        <a:bodyPr/>
        <a:lstStyle/>
        <a:p>
          <a:endParaRPr lang="en-US"/>
        </a:p>
      </dgm:t>
    </dgm:pt>
    <dgm:pt modelId="{2BE84D73-F10E-014E-B8FC-D1E213F81ED7}">
      <dgm:prSet phldrT="[Text]"/>
      <dgm:spPr/>
      <dgm:t>
        <a:bodyPr/>
        <a:lstStyle/>
        <a:p>
          <a:r>
            <a:rPr lang="en-US" dirty="0" smtClean="0"/>
            <a:t>Awards and Recognitions</a:t>
          </a:r>
          <a:endParaRPr lang="en-US" dirty="0"/>
        </a:p>
      </dgm:t>
    </dgm:pt>
    <dgm:pt modelId="{3DD27F40-FE6E-DA45-82EF-21FB2E583C82}" type="parTrans" cxnId="{DA4BFF57-86EF-C54A-90DC-686A9A434107}">
      <dgm:prSet/>
      <dgm:spPr/>
      <dgm:t>
        <a:bodyPr/>
        <a:lstStyle/>
        <a:p>
          <a:endParaRPr lang="en-US"/>
        </a:p>
      </dgm:t>
    </dgm:pt>
    <dgm:pt modelId="{467C682B-C040-1D46-AABB-FE98A33FB089}" type="sibTrans" cxnId="{DA4BFF57-86EF-C54A-90DC-686A9A434107}">
      <dgm:prSet/>
      <dgm:spPr/>
      <dgm:t>
        <a:bodyPr/>
        <a:lstStyle/>
        <a:p>
          <a:endParaRPr lang="en-US"/>
        </a:p>
      </dgm:t>
    </dgm:pt>
    <dgm:pt modelId="{17A9F1FD-86B8-4549-9573-03CCFCCB44F1}">
      <dgm:prSet phldrT="[Text]"/>
      <dgm:spPr/>
      <dgm:t>
        <a:bodyPr/>
        <a:lstStyle/>
        <a:p>
          <a:r>
            <a:rPr lang="en-US" dirty="0" smtClean="0"/>
            <a:t>Staff Development Level</a:t>
          </a:r>
          <a:endParaRPr lang="en-US" dirty="0"/>
        </a:p>
      </dgm:t>
    </dgm:pt>
    <dgm:pt modelId="{3129FA61-A350-FC49-89E1-1C576AE9D699}" type="parTrans" cxnId="{85F9CC39-D330-394D-BF9B-5699EEB3AF46}">
      <dgm:prSet/>
      <dgm:spPr/>
      <dgm:t>
        <a:bodyPr/>
        <a:lstStyle/>
        <a:p>
          <a:endParaRPr lang="en-US"/>
        </a:p>
      </dgm:t>
    </dgm:pt>
    <dgm:pt modelId="{9B3788F7-F702-EB47-9116-43516F50B4B3}" type="sibTrans" cxnId="{85F9CC39-D330-394D-BF9B-5699EEB3AF46}">
      <dgm:prSet/>
      <dgm:spPr/>
      <dgm:t>
        <a:bodyPr/>
        <a:lstStyle/>
        <a:p>
          <a:endParaRPr lang="en-US"/>
        </a:p>
      </dgm:t>
    </dgm:pt>
    <dgm:pt modelId="{5755BDE9-40E3-3146-8B78-A085A0054858}" type="pres">
      <dgm:prSet presAssocID="{262AD015-2958-FB47-8A35-2E072CF4C87A}" presName="theList" presStyleCnt="0">
        <dgm:presLayoutVars>
          <dgm:dir/>
          <dgm:animLvl val="lvl"/>
          <dgm:resizeHandles val="exact"/>
        </dgm:presLayoutVars>
      </dgm:prSet>
      <dgm:spPr/>
      <dgm:t>
        <a:bodyPr/>
        <a:lstStyle/>
        <a:p>
          <a:endParaRPr lang="en-US"/>
        </a:p>
      </dgm:t>
    </dgm:pt>
    <dgm:pt modelId="{854E945D-EC7D-F948-8165-3D36A3AD3CEA}" type="pres">
      <dgm:prSet presAssocID="{7E766754-579B-2445-8A2F-034B6DB17022}" presName="compNode" presStyleCnt="0"/>
      <dgm:spPr/>
    </dgm:pt>
    <dgm:pt modelId="{B0139811-9620-024A-9B0F-401906B21091}" type="pres">
      <dgm:prSet presAssocID="{7E766754-579B-2445-8A2F-034B6DB17022}" presName="aNode" presStyleLbl="bgShp" presStyleIdx="0" presStyleCnt="1" custLinFactY="3782" custLinFactNeighborX="75211" custLinFactNeighborY="100000"/>
      <dgm:spPr/>
      <dgm:t>
        <a:bodyPr/>
        <a:lstStyle/>
        <a:p>
          <a:endParaRPr lang="en-US"/>
        </a:p>
      </dgm:t>
    </dgm:pt>
    <dgm:pt modelId="{77B9B02A-90F4-5D46-AFA0-010340C9A1FB}" type="pres">
      <dgm:prSet presAssocID="{7E766754-579B-2445-8A2F-034B6DB17022}" presName="textNode" presStyleLbl="bgShp" presStyleIdx="0" presStyleCnt="1"/>
      <dgm:spPr/>
      <dgm:t>
        <a:bodyPr/>
        <a:lstStyle/>
        <a:p>
          <a:endParaRPr lang="en-US"/>
        </a:p>
      </dgm:t>
    </dgm:pt>
    <dgm:pt modelId="{CF84DBF2-8C75-1745-81D6-31F3662C93BA}" type="pres">
      <dgm:prSet presAssocID="{7E766754-579B-2445-8A2F-034B6DB17022}" presName="compChildNode" presStyleCnt="0"/>
      <dgm:spPr/>
    </dgm:pt>
    <dgm:pt modelId="{9D6DE10C-CBC3-1D48-AD5F-B0FD42BD81BF}" type="pres">
      <dgm:prSet presAssocID="{7E766754-579B-2445-8A2F-034B6DB17022}" presName="theInnerList" presStyleCnt="0"/>
      <dgm:spPr/>
    </dgm:pt>
    <dgm:pt modelId="{0C717F05-9A85-B644-AE48-00934CF744F5}" type="pres">
      <dgm:prSet presAssocID="{2BE84D73-F10E-014E-B8FC-D1E213F81ED7}" presName="childNode" presStyleLbl="node1" presStyleIdx="0" presStyleCnt="2">
        <dgm:presLayoutVars>
          <dgm:bulletEnabled val="1"/>
        </dgm:presLayoutVars>
      </dgm:prSet>
      <dgm:spPr/>
      <dgm:t>
        <a:bodyPr/>
        <a:lstStyle/>
        <a:p>
          <a:endParaRPr lang="en-US"/>
        </a:p>
      </dgm:t>
    </dgm:pt>
    <dgm:pt modelId="{4A0CDEC9-E909-3140-87BA-134F2DD7A9B1}" type="pres">
      <dgm:prSet presAssocID="{2BE84D73-F10E-014E-B8FC-D1E213F81ED7}" presName="aSpace2" presStyleCnt="0"/>
      <dgm:spPr/>
    </dgm:pt>
    <dgm:pt modelId="{C736694D-14D8-2848-8CE2-8BA96B5A09CD}" type="pres">
      <dgm:prSet presAssocID="{17A9F1FD-86B8-4549-9573-03CCFCCB44F1}" presName="childNode" presStyleLbl="node1" presStyleIdx="1" presStyleCnt="2">
        <dgm:presLayoutVars>
          <dgm:bulletEnabled val="1"/>
        </dgm:presLayoutVars>
      </dgm:prSet>
      <dgm:spPr/>
      <dgm:t>
        <a:bodyPr/>
        <a:lstStyle/>
        <a:p>
          <a:endParaRPr lang="en-US"/>
        </a:p>
      </dgm:t>
    </dgm:pt>
  </dgm:ptLst>
  <dgm:cxnLst>
    <dgm:cxn modelId="{620F0430-49DB-2240-93ED-DC0597A06A3C}" type="presOf" srcId="{262AD015-2958-FB47-8A35-2E072CF4C87A}" destId="{5755BDE9-40E3-3146-8B78-A085A0054858}" srcOrd="0" destOrd="0" presId="urn:microsoft.com/office/officeart/2005/8/layout/lProcess2"/>
    <dgm:cxn modelId="{85F9CC39-D330-394D-BF9B-5699EEB3AF46}" srcId="{7E766754-579B-2445-8A2F-034B6DB17022}" destId="{17A9F1FD-86B8-4549-9573-03CCFCCB44F1}" srcOrd="1" destOrd="0" parTransId="{3129FA61-A350-FC49-89E1-1C576AE9D699}" sibTransId="{9B3788F7-F702-EB47-9116-43516F50B4B3}"/>
    <dgm:cxn modelId="{02D2AB5A-D41A-054B-8839-FD18151927F3}" srcId="{262AD015-2958-FB47-8A35-2E072CF4C87A}" destId="{7E766754-579B-2445-8A2F-034B6DB17022}" srcOrd="0" destOrd="0" parTransId="{E848DE0F-10A6-4D42-AE3B-9EDD7286E979}" sibTransId="{94B17FD4-CC58-DA47-939B-A250A24308B0}"/>
    <dgm:cxn modelId="{C4CAD780-CFB4-7344-B5F3-F311C2704887}" type="presOf" srcId="{7E766754-579B-2445-8A2F-034B6DB17022}" destId="{B0139811-9620-024A-9B0F-401906B21091}" srcOrd="0" destOrd="0" presId="urn:microsoft.com/office/officeart/2005/8/layout/lProcess2"/>
    <dgm:cxn modelId="{D6CAF4A2-0D54-F243-BB49-137057F39516}" type="presOf" srcId="{17A9F1FD-86B8-4549-9573-03CCFCCB44F1}" destId="{C736694D-14D8-2848-8CE2-8BA96B5A09CD}" srcOrd="0" destOrd="0" presId="urn:microsoft.com/office/officeart/2005/8/layout/lProcess2"/>
    <dgm:cxn modelId="{6C14FABC-2FD9-AE4E-8233-C12AF24CB1B9}" type="presOf" srcId="{2BE84D73-F10E-014E-B8FC-D1E213F81ED7}" destId="{0C717F05-9A85-B644-AE48-00934CF744F5}" srcOrd="0" destOrd="0" presId="urn:microsoft.com/office/officeart/2005/8/layout/lProcess2"/>
    <dgm:cxn modelId="{DA4BFF57-86EF-C54A-90DC-686A9A434107}" srcId="{7E766754-579B-2445-8A2F-034B6DB17022}" destId="{2BE84D73-F10E-014E-B8FC-D1E213F81ED7}" srcOrd="0" destOrd="0" parTransId="{3DD27F40-FE6E-DA45-82EF-21FB2E583C82}" sibTransId="{467C682B-C040-1D46-AABB-FE98A33FB089}"/>
    <dgm:cxn modelId="{D9AABC88-C987-C140-85EE-6B2D3AA5C1C0}" type="presOf" srcId="{7E766754-579B-2445-8A2F-034B6DB17022}" destId="{77B9B02A-90F4-5D46-AFA0-010340C9A1FB}" srcOrd="1" destOrd="0" presId="urn:microsoft.com/office/officeart/2005/8/layout/lProcess2"/>
    <dgm:cxn modelId="{1834B575-16D3-5B4B-B6D7-DE4FF284ABE7}" type="presParOf" srcId="{5755BDE9-40E3-3146-8B78-A085A0054858}" destId="{854E945D-EC7D-F948-8165-3D36A3AD3CEA}" srcOrd="0" destOrd="0" presId="urn:microsoft.com/office/officeart/2005/8/layout/lProcess2"/>
    <dgm:cxn modelId="{E429990C-2B5E-BA45-80EF-F4C860F86D39}" type="presParOf" srcId="{854E945D-EC7D-F948-8165-3D36A3AD3CEA}" destId="{B0139811-9620-024A-9B0F-401906B21091}" srcOrd="0" destOrd="0" presId="urn:microsoft.com/office/officeart/2005/8/layout/lProcess2"/>
    <dgm:cxn modelId="{C2E44C29-A8C3-074E-AA0A-F00190B2E9E2}" type="presParOf" srcId="{854E945D-EC7D-F948-8165-3D36A3AD3CEA}" destId="{77B9B02A-90F4-5D46-AFA0-010340C9A1FB}" srcOrd="1" destOrd="0" presId="urn:microsoft.com/office/officeart/2005/8/layout/lProcess2"/>
    <dgm:cxn modelId="{929B67A2-D191-D340-9852-7F1321DEBF2D}" type="presParOf" srcId="{854E945D-EC7D-F948-8165-3D36A3AD3CEA}" destId="{CF84DBF2-8C75-1745-81D6-31F3662C93BA}" srcOrd="2" destOrd="0" presId="urn:microsoft.com/office/officeart/2005/8/layout/lProcess2"/>
    <dgm:cxn modelId="{67A87486-F28A-6641-B388-EA54C6795F4B}" type="presParOf" srcId="{CF84DBF2-8C75-1745-81D6-31F3662C93BA}" destId="{9D6DE10C-CBC3-1D48-AD5F-B0FD42BD81BF}" srcOrd="0" destOrd="0" presId="urn:microsoft.com/office/officeart/2005/8/layout/lProcess2"/>
    <dgm:cxn modelId="{CF3CDDB0-7DD8-DC46-B2C6-FD95DAA90D59}" type="presParOf" srcId="{9D6DE10C-CBC3-1D48-AD5F-B0FD42BD81BF}" destId="{0C717F05-9A85-B644-AE48-00934CF744F5}" srcOrd="0" destOrd="0" presId="urn:microsoft.com/office/officeart/2005/8/layout/lProcess2"/>
    <dgm:cxn modelId="{8D621D76-7AFA-2740-A54F-AA184C1569BA}" type="presParOf" srcId="{9D6DE10C-CBC3-1D48-AD5F-B0FD42BD81BF}" destId="{4A0CDEC9-E909-3140-87BA-134F2DD7A9B1}" srcOrd="1" destOrd="0" presId="urn:microsoft.com/office/officeart/2005/8/layout/lProcess2"/>
    <dgm:cxn modelId="{F1EE6F0B-7953-6D40-B4CC-7743D3D830B8}" type="presParOf" srcId="{9D6DE10C-CBC3-1D48-AD5F-B0FD42BD81BF}" destId="{C736694D-14D8-2848-8CE2-8BA96B5A09CD}" srcOrd="2" destOrd="0" presId="urn:microsoft.com/office/officeart/2005/8/layout/lProcess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BD1407-D107-0047-8E54-01CE202C76B8}"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E143050F-F742-4349-8C24-28E4364B2EB3}">
      <dgm:prSet phldrT="[Text]" custT="1"/>
      <dgm:spPr/>
      <dgm:t>
        <a:bodyPr/>
        <a:lstStyle/>
        <a:p>
          <a:r>
            <a:rPr lang="en-US" sz="2200" dirty="0" smtClean="0"/>
            <a:t>School Governing Council</a:t>
          </a:r>
        </a:p>
        <a:p>
          <a:r>
            <a:rPr lang="en-US" sz="2000" dirty="0" smtClean="0">
              <a:solidFill>
                <a:srgbClr val="FFFF00"/>
              </a:solidFill>
            </a:rPr>
            <a:t>School Head</a:t>
          </a:r>
          <a:endParaRPr lang="en-US" sz="2000" dirty="0">
            <a:solidFill>
              <a:srgbClr val="FFFF00"/>
            </a:solidFill>
          </a:endParaRPr>
        </a:p>
      </dgm:t>
    </dgm:pt>
    <dgm:pt modelId="{F8C87A02-D55F-754D-965F-05E56C0DAF7A}" type="parTrans" cxnId="{20AED561-AAF7-9A4D-954C-98BDDE11DFD7}">
      <dgm:prSet/>
      <dgm:spPr/>
      <dgm:t>
        <a:bodyPr/>
        <a:lstStyle/>
        <a:p>
          <a:endParaRPr lang="en-US"/>
        </a:p>
      </dgm:t>
    </dgm:pt>
    <dgm:pt modelId="{CB8F3AEC-561F-8D4D-B8EB-4E77DDD44B4F}" type="sibTrans" cxnId="{20AED561-AAF7-9A4D-954C-98BDDE11DFD7}">
      <dgm:prSet/>
      <dgm:spPr/>
      <dgm:t>
        <a:bodyPr/>
        <a:lstStyle/>
        <a:p>
          <a:endParaRPr lang="en-US"/>
        </a:p>
      </dgm:t>
    </dgm:pt>
    <dgm:pt modelId="{886223A6-DDA2-F04A-9860-E3B1DFFECBF8}" type="asst">
      <dgm:prSet phldrT="[Text]" custT="1"/>
      <dgm:spPr/>
      <dgm:t>
        <a:bodyPr/>
        <a:lstStyle/>
        <a:p>
          <a:r>
            <a:rPr lang="en-US" sz="2200" dirty="0" smtClean="0"/>
            <a:t>School CI Facilitator</a:t>
          </a:r>
        </a:p>
      </dgm:t>
    </dgm:pt>
    <dgm:pt modelId="{CFA9B1FC-75FC-674C-80B9-91C655AC986D}" type="parTrans" cxnId="{09B6F995-B8E7-D142-882F-D40A3DF97509}">
      <dgm:prSet/>
      <dgm:spPr/>
      <dgm:t>
        <a:bodyPr/>
        <a:lstStyle/>
        <a:p>
          <a:endParaRPr lang="en-US"/>
        </a:p>
      </dgm:t>
    </dgm:pt>
    <dgm:pt modelId="{9BC3C714-7A00-E341-805A-5FBDEF22941C}" type="sibTrans" cxnId="{09B6F995-B8E7-D142-882F-D40A3DF97509}">
      <dgm:prSet/>
      <dgm:spPr/>
      <dgm:t>
        <a:bodyPr/>
        <a:lstStyle/>
        <a:p>
          <a:endParaRPr lang="en-US"/>
        </a:p>
      </dgm:t>
    </dgm:pt>
    <dgm:pt modelId="{26389E1A-F4BC-F240-A6E9-8278496B324F}">
      <dgm:prSet phldrT="[Text]" custT="1"/>
      <dgm:spPr/>
      <dgm:t>
        <a:bodyPr/>
        <a:lstStyle/>
        <a:p>
          <a:r>
            <a:rPr lang="en-US" sz="2800" dirty="0" smtClean="0"/>
            <a:t>CI Team 1</a:t>
          </a:r>
        </a:p>
        <a:p>
          <a:r>
            <a:rPr lang="en-US" sz="1800" dirty="0" smtClean="0">
              <a:solidFill>
                <a:srgbClr val="FFFF00"/>
              </a:solidFill>
            </a:rPr>
            <a:t>Team Leader</a:t>
          </a:r>
        </a:p>
        <a:p>
          <a:r>
            <a:rPr lang="en-US" sz="1800" dirty="0" smtClean="0">
              <a:solidFill>
                <a:srgbClr val="FFFF00"/>
              </a:solidFill>
            </a:rPr>
            <a:t>Members</a:t>
          </a:r>
          <a:endParaRPr lang="en-US" sz="1800" dirty="0">
            <a:solidFill>
              <a:srgbClr val="FFFF00"/>
            </a:solidFill>
          </a:endParaRPr>
        </a:p>
      </dgm:t>
    </dgm:pt>
    <dgm:pt modelId="{1B99C1F8-FDB4-3049-9D8E-CF015C75945F}" type="parTrans" cxnId="{5831749E-1656-1C42-AA2C-9369EF6AA1A4}">
      <dgm:prSet/>
      <dgm:spPr/>
      <dgm:t>
        <a:bodyPr/>
        <a:lstStyle/>
        <a:p>
          <a:endParaRPr lang="en-US"/>
        </a:p>
      </dgm:t>
    </dgm:pt>
    <dgm:pt modelId="{587CA4C1-93F7-D642-AF11-66A3BE975DB7}" type="sibTrans" cxnId="{5831749E-1656-1C42-AA2C-9369EF6AA1A4}">
      <dgm:prSet/>
      <dgm:spPr/>
      <dgm:t>
        <a:bodyPr/>
        <a:lstStyle/>
        <a:p>
          <a:endParaRPr lang="en-US"/>
        </a:p>
      </dgm:t>
    </dgm:pt>
    <dgm:pt modelId="{007EED1F-F834-DD40-939B-FC5681BE4F33}">
      <dgm:prSet phldrT="[Text]" custT="1"/>
      <dgm:spPr/>
      <dgm:t>
        <a:bodyPr/>
        <a:lstStyle/>
        <a:p>
          <a:r>
            <a:rPr lang="en-US" sz="2800" dirty="0" smtClean="0"/>
            <a:t>CI Team 2</a:t>
          </a:r>
        </a:p>
        <a:p>
          <a:r>
            <a:rPr lang="en-US" sz="1800" dirty="0" smtClean="0">
              <a:solidFill>
                <a:srgbClr val="FFFF00"/>
              </a:solidFill>
            </a:rPr>
            <a:t>Team Leader</a:t>
          </a:r>
        </a:p>
        <a:p>
          <a:r>
            <a:rPr lang="en-US" sz="1800" dirty="0" smtClean="0">
              <a:solidFill>
                <a:srgbClr val="FFFF00"/>
              </a:solidFill>
            </a:rPr>
            <a:t>Members</a:t>
          </a:r>
          <a:endParaRPr lang="en-US" sz="1800" dirty="0"/>
        </a:p>
      </dgm:t>
    </dgm:pt>
    <dgm:pt modelId="{CDABE995-4464-3A4B-A3ED-87B5CBBF1FC7}" type="parTrans" cxnId="{90D53416-A158-F640-B4A9-C24ECBABD941}">
      <dgm:prSet/>
      <dgm:spPr/>
      <dgm:t>
        <a:bodyPr/>
        <a:lstStyle/>
        <a:p>
          <a:endParaRPr lang="en-US"/>
        </a:p>
      </dgm:t>
    </dgm:pt>
    <dgm:pt modelId="{8766F173-EEBB-0C41-A500-8FCE0FFB1E4D}" type="sibTrans" cxnId="{90D53416-A158-F640-B4A9-C24ECBABD941}">
      <dgm:prSet/>
      <dgm:spPr/>
      <dgm:t>
        <a:bodyPr/>
        <a:lstStyle/>
        <a:p>
          <a:endParaRPr lang="en-US"/>
        </a:p>
      </dgm:t>
    </dgm:pt>
    <dgm:pt modelId="{70A2CEC1-DE9A-F341-9A57-D44BB8326002}">
      <dgm:prSet phldrT="[Text]" custT="1"/>
      <dgm:spPr/>
      <dgm:t>
        <a:bodyPr/>
        <a:lstStyle/>
        <a:p>
          <a:r>
            <a:rPr lang="en-US" sz="2800" dirty="0" smtClean="0"/>
            <a:t>CI Team 3</a:t>
          </a:r>
        </a:p>
        <a:p>
          <a:r>
            <a:rPr lang="en-US" sz="1800" dirty="0" smtClean="0">
              <a:solidFill>
                <a:srgbClr val="FFFF00"/>
              </a:solidFill>
            </a:rPr>
            <a:t>Team Leader</a:t>
          </a:r>
        </a:p>
        <a:p>
          <a:r>
            <a:rPr lang="en-US" sz="1800" dirty="0" smtClean="0">
              <a:solidFill>
                <a:srgbClr val="FFFF00"/>
              </a:solidFill>
            </a:rPr>
            <a:t>Members</a:t>
          </a:r>
          <a:endParaRPr lang="en-US" sz="1800" dirty="0"/>
        </a:p>
      </dgm:t>
    </dgm:pt>
    <dgm:pt modelId="{1F3344F2-35A4-134D-BB35-634D0B839C68}" type="parTrans" cxnId="{DD369019-1A07-DB46-AC49-3D8D51F899E6}">
      <dgm:prSet/>
      <dgm:spPr/>
      <dgm:t>
        <a:bodyPr/>
        <a:lstStyle/>
        <a:p>
          <a:endParaRPr lang="en-US"/>
        </a:p>
      </dgm:t>
    </dgm:pt>
    <dgm:pt modelId="{F119CA08-F22D-224B-AEFA-0D3CDC68AE76}" type="sibTrans" cxnId="{DD369019-1A07-DB46-AC49-3D8D51F899E6}">
      <dgm:prSet/>
      <dgm:spPr/>
      <dgm:t>
        <a:bodyPr/>
        <a:lstStyle/>
        <a:p>
          <a:endParaRPr lang="en-US"/>
        </a:p>
      </dgm:t>
    </dgm:pt>
    <dgm:pt modelId="{D118DB64-A379-7E4C-B67B-3EBA9F898F69}" type="asst">
      <dgm:prSet phldrT="[Text]" custT="1"/>
      <dgm:spPr/>
      <dgm:t>
        <a:bodyPr/>
        <a:lstStyle/>
        <a:p>
          <a:r>
            <a:rPr lang="en-US" sz="2200" dirty="0" smtClean="0"/>
            <a:t>School CI </a:t>
          </a:r>
        </a:p>
        <a:p>
          <a:r>
            <a:rPr lang="en-US" sz="2200" dirty="0" smtClean="0"/>
            <a:t>Trainer</a:t>
          </a:r>
        </a:p>
      </dgm:t>
    </dgm:pt>
    <dgm:pt modelId="{33A7A887-E3E8-1440-91C9-1AABEC73B448}" type="parTrans" cxnId="{627BB6F3-E655-3342-9B16-4AB41D6FAF6F}">
      <dgm:prSet/>
      <dgm:spPr/>
      <dgm:t>
        <a:bodyPr/>
        <a:lstStyle/>
        <a:p>
          <a:endParaRPr lang="en-US"/>
        </a:p>
      </dgm:t>
    </dgm:pt>
    <dgm:pt modelId="{FADA7C1E-EFEC-204A-BE39-7225FA55A9CD}" type="sibTrans" cxnId="{627BB6F3-E655-3342-9B16-4AB41D6FAF6F}">
      <dgm:prSet/>
      <dgm:spPr/>
      <dgm:t>
        <a:bodyPr/>
        <a:lstStyle/>
        <a:p>
          <a:endParaRPr lang="en-US"/>
        </a:p>
      </dgm:t>
    </dgm:pt>
    <dgm:pt modelId="{22F7E014-DF6A-2C4B-A8BD-F0EB23989FA1}" type="pres">
      <dgm:prSet presAssocID="{51BD1407-D107-0047-8E54-01CE202C76B8}" presName="hierChild1" presStyleCnt="0">
        <dgm:presLayoutVars>
          <dgm:orgChart val="1"/>
          <dgm:chPref val="1"/>
          <dgm:dir/>
          <dgm:animOne val="branch"/>
          <dgm:animLvl val="lvl"/>
          <dgm:resizeHandles/>
        </dgm:presLayoutVars>
      </dgm:prSet>
      <dgm:spPr/>
      <dgm:t>
        <a:bodyPr/>
        <a:lstStyle/>
        <a:p>
          <a:endParaRPr lang="en-US"/>
        </a:p>
      </dgm:t>
    </dgm:pt>
    <dgm:pt modelId="{72F1165F-DF35-C54F-A384-762234A735A8}" type="pres">
      <dgm:prSet presAssocID="{E143050F-F742-4349-8C24-28E4364B2EB3}" presName="hierRoot1" presStyleCnt="0">
        <dgm:presLayoutVars>
          <dgm:hierBranch val="init"/>
        </dgm:presLayoutVars>
      </dgm:prSet>
      <dgm:spPr/>
    </dgm:pt>
    <dgm:pt modelId="{6DB185FC-51A3-6E47-9BDB-4AF027D3B844}" type="pres">
      <dgm:prSet presAssocID="{E143050F-F742-4349-8C24-28E4364B2EB3}" presName="rootComposite1" presStyleCnt="0"/>
      <dgm:spPr/>
    </dgm:pt>
    <dgm:pt modelId="{9FB2B14F-0959-BF4C-B8A9-F69B918262B6}" type="pres">
      <dgm:prSet presAssocID="{E143050F-F742-4349-8C24-28E4364B2EB3}" presName="rootText1" presStyleLbl="node0" presStyleIdx="0" presStyleCnt="1" custScaleX="131765">
        <dgm:presLayoutVars>
          <dgm:chPref val="3"/>
        </dgm:presLayoutVars>
      </dgm:prSet>
      <dgm:spPr/>
      <dgm:t>
        <a:bodyPr/>
        <a:lstStyle/>
        <a:p>
          <a:endParaRPr lang="en-US"/>
        </a:p>
      </dgm:t>
    </dgm:pt>
    <dgm:pt modelId="{BE2F1A30-DE2C-EF44-BAE8-F20F23DE6D22}" type="pres">
      <dgm:prSet presAssocID="{E143050F-F742-4349-8C24-28E4364B2EB3}" presName="rootConnector1" presStyleLbl="node1" presStyleIdx="0" presStyleCnt="0"/>
      <dgm:spPr/>
      <dgm:t>
        <a:bodyPr/>
        <a:lstStyle/>
        <a:p>
          <a:endParaRPr lang="en-US"/>
        </a:p>
      </dgm:t>
    </dgm:pt>
    <dgm:pt modelId="{F225F22F-FCBA-8843-BD1A-027FD0B51E22}" type="pres">
      <dgm:prSet presAssocID="{E143050F-F742-4349-8C24-28E4364B2EB3}" presName="hierChild2" presStyleCnt="0"/>
      <dgm:spPr/>
    </dgm:pt>
    <dgm:pt modelId="{6612838B-567F-144A-B559-C9EC5B9A5CBB}" type="pres">
      <dgm:prSet presAssocID="{1B99C1F8-FDB4-3049-9D8E-CF015C75945F}" presName="Name37" presStyleLbl="parChTrans1D2" presStyleIdx="0" presStyleCnt="5"/>
      <dgm:spPr/>
      <dgm:t>
        <a:bodyPr/>
        <a:lstStyle/>
        <a:p>
          <a:endParaRPr lang="en-US"/>
        </a:p>
      </dgm:t>
    </dgm:pt>
    <dgm:pt modelId="{5FF2238E-F03A-5D4C-9B9F-C66AF63D9ABA}" type="pres">
      <dgm:prSet presAssocID="{26389E1A-F4BC-F240-A6E9-8278496B324F}" presName="hierRoot2" presStyleCnt="0">
        <dgm:presLayoutVars>
          <dgm:hierBranch val="init"/>
        </dgm:presLayoutVars>
      </dgm:prSet>
      <dgm:spPr/>
    </dgm:pt>
    <dgm:pt modelId="{E0E1A242-B762-3447-BC04-B3C99AD4907B}" type="pres">
      <dgm:prSet presAssocID="{26389E1A-F4BC-F240-A6E9-8278496B324F}" presName="rootComposite" presStyleCnt="0"/>
      <dgm:spPr/>
    </dgm:pt>
    <dgm:pt modelId="{06326AF9-5A41-1F47-A8EF-71CD979B3B10}" type="pres">
      <dgm:prSet presAssocID="{26389E1A-F4BC-F240-A6E9-8278496B324F}" presName="rootText" presStyleLbl="node2" presStyleIdx="0" presStyleCnt="3">
        <dgm:presLayoutVars>
          <dgm:chPref val="3"/>
        </dgm:presLayoutVars>
      </dgm:prSet>
      <dgm:spPr/>
      <dgm:t>
        <a:bodyPr/>
        <a:lstStyle/>
        <a:p>
          <a:endParaRPr lang="en-US"/>
        </a:p>
      </dgm:t>
    </dgm:pt>
    <dgm:pt modelId="{3432EAAB-F282-1D41-BBB6-7F08A12F7321}" type="pres">
      <dgm:prSet presAssocID="{26389E1A-F4BC-F240-A6E9-8278496B324F}" presName="rootConnector" presStyleLbl="node2" presStyleIdx="0" presStyleCnt="3"/>
      <dgm:spPr/>
      <dgm:t>
        <a:bodyPr/>
        <a:lstStyle/>
        <a:p>
          <a:endParaRPr lang="en-US"/>
        </a:p>
      </dgm:t>
    </dgm:pt>
    <dgm:pt modelId="{AEA1D6E3-24AD-D14C-927A-D633744EAC64}" type="pres">
      <dgm:prSet presAssocID="{26389E1A-F4BC-F240-A6E9-8278496B324F}" presName="hierChild4" presStyleCnt="0"/>
      <dgm:spPr/>
    </dgm:pt>
    <dgm:pt modelId="{828E2A1C-35C0-E54E-8A3A-52D7950B35F1}" type="pres">
      <dgm:prSet presAssocID="{26389E1A-F4BC-F240-A6E9-8278496B324F}" presName="hierChild5" presStyleCnt="0"/>
      <dgm:spPr/>
    </dgm:pt>
    <dgm:pt modelId="{315D0197-AA0C-CF4E-B98A-2390056192A0}" type="pres">
      <dgm:prSet presAssocID="{CDABE995-4464-3A4B-A3ED-87B5CBBF1FC7}" presName="Name37" presStyleLbl="parChTrans1D2" presStyleIdx="1" presStyleCnt="5"/>
      <dgm:spPr/>
      <dgm:t>
        <a:bodyPr/>
        <a:lstStyle/>
        <a:p>
          <a:endParaRPr lang="en-US"/>
        </a:p>
      </dgm:t>
    </dgm:pt>
    <dgm:pt modelId="{BD94B59A-60C1-D44B-903D-63B82A8110E4}" type="pres">
      <dgm:prSet presAssocID="{007EED1F-F834-DD40-939B-FC5681BE4F33}" presName="hierRoot2" presStyleCnt="0">
        <dgm:presLayoutVars>
          <dgm:hierBranch val="init"/>
        </dgm:presLayoutVars>
      </dgm:prSet>
      <dgm:spPr/>
    </dgm:pt>
    <dgm:pt modelId="{85678A22-690E-1F49-8810-EC9C7FD37DEA}" type="pres">
      <dgm:prSet presAssocID="{007EED1F-F834-DD40-939B-FC5681BE4F33}" presName="rootComposite" presStyleCnt="0"/>
      <dgm:spPr/>
    </dgm:pt>
    <dgm:pt modelId="{5601BB2A-E44F-9D42-8112-0FB1DBFA0818}" type="pres">
      <dgm:prSet presAssocID="{007EED1F-F834-DD40-939B-FC5681BE4F33}" presName="rootText" presStyleLbl="node2" presStyleIdx="1" presStyleCnt="3">
        <dgm:presLayoutVars>
          <dgm:chPref val="3"/>
        </dgm:presLayoutVars>
      </dgm:prSet>
      <dgm:spPr/>
      <dgm:t>
        <a:bodyPr/>
        <a:lstStyle/>
        <a:p>
          <a:endParaRPr lang="en-US"/>
        </a:p>
      </dgm:t>
    </dgm:pt>
    <dgm:pt modelId="{22672DC1-B5DD-5E41-93E6-194D4FA0FC8D}" type="pres">
      <dgm:prSet presAssocID="{007EED1F-F834-DD40-939B-FC5681BE4F33}" presName="rootConnector" presStyleLbl="node2" presStyleIdx="1" presStyleCnt="3"/>
      <dgm:spPr/>
      <dgm:t>
        <a:bodyPr/>
        <a:lstStyle/>
        <a:p>
          <a:endParaRPr lang="en-US"/>
        </a:p>
      </dgm:t>
    </dgm:pt>
    <dgm:pt modelId="{35F13CB1-B6C9-8543-AC23-44BE0EBEFB28}" type="pres">
      <dgm:prSet presAssocID="{007EED1F-F834-DD40-939B-FC5681BE4F33}" presName="hierChild4" presStyleCnt="0"/>
      <dgm:spPr/>
    </dgm:pt>
    <dgm:pt modelId="{D982CDC2-A8FF-2C4E-8BBB-827548459A43}" type="pres">
      <dgm:prSet presAssocID="{007EED1F-F834-DD40-939B-FC5681BE4F33}" presName="hierChild5" presStyleCnt="0"/>
      <dgm:spPr/>
    </dgm:pt>
    <dgm:pt modelId="{B5AAD002-FEAE-EB45-936B-C01C4D090CE8}" type="pres">
      <dgm:prSet presAssocID="{1F3344F2-35A4-134D-BB35-634D0B839C68}" presName="Name37" presStyleLbl="parChTrans1D2" presStyleIdx="2" presStyleCnt="5"/>
      <dgm:spPr/>
      <dgm:t>
        <a:bodyPr/>
        <a:lstStyle/>
        <a:p>
          <a:endParaRPr lang="en-US"/>
        </a:p>
      </dgm:t>
    </dgm:pt>
    <dgm:pt modelId="{897A6AD2-974B-0646-BE46-DA4D522F879A}" type="pres">
      <dgm:prSet presAssocID="{70A2CEC1-DE9A-F341-9A57-D44BB8326002}" presName="hierRoot2" presStyleCnt="0">
        <dgm:presLayoutVars>
          <dgm:hierBranch val="init"/>
        </dgm:presLayoutVars>
      </dgm:prSet>
      <dgm:spPr/>
    </dgm:pt>
    <dgm:pt modelId="{E8BA2A2A-2EC4-A441-A2BD-8AD2956F853B}" type="pres">
      <dgm:prSet presAssocID="{70A2CEC1-DE9A-F341-9A57-D44BB8326002}" presName="rootComposite" presStyleCnt="0"/>
      <dgm:spPr/>
    </dgm:pt>
    <dgm:pt modelId="{ED6DF24B-8F27-8D48-80D3-A9125AFD2D26}" type="pres">
      <dgm:prSet presAssocID="{70A2CEC1-DE9A-F341-9A57-D44BB8326002}" presName="rootText" presStyleLbl="node2" presStyleIdx="2" presStyleCnt="3">
        <dgm:presLayoutVars>
          <dgm:chPref val="3"/>
        </dgm:presLayoutVars>
      </dgm:prSet>
      <dgm:spPr/>
      <dgm:t>
        <a:bodyPr/>
        <a:lstStyle/>
        <a:p>
          <a:endParaRPr lang="en-US"/>
        </a:p>
      </dgm:t>
    </dgm:pt>
    <dgm:pt modelId="{8A5BAC89-BF10-6743-98BA-4B5E8BD7EC82}" type="pres">
      <dgm:prSet presAssocID="{70A2CEC1-DE9A-F341-9A57-D44BB8326002}" presName="rootConnector" presStyleLbl="node2" presStyleIdx="2" presStyleCnt="3"/>
      <dgm:spPr/>
      <dgm:t>
        <a:bodyPr/>
        <a:lstStyle/>
        <a:p>
          <a:endParaRPr lang="en-US"/>
        </a:p>
      </dgm:t>
    </dgm:pt>
    <dgm:pt modelId="{1F57D8BE-7F7E-E24B-8D31-07FBF8053011}" type="pres">
      <dgm:prSet presAssocID="{70A2CEC1-DE9A-F341-9A57-D44BB8326002}" presName="hierChild4" presStyleCnt="0"/>
      <dgm:spPr/>
    </dgm:pt>
    <dgm:pt modelId="{9BF0AA6A-5A7A-E447-A670-0DAB355DC472}" type="pres">
      <dgm:prSet presAssocID="{70A2CEC1-DE9A-F341-9A57-D44BB8326002}" presName="hierChild5" presStyleCnt="0"/>
      <dgm:spPr/>
    </dgm:pt>
    <dgm:pt modelId="{95E65981-8352-AE4D-BF76-13C6202EEE7B}" type="pres">
      <dgm:prSet presAssocID="{E143050F-F742-4349-8C24-28E4364B2EB3}" presName="hierChild3" presStyleCnt="0"/>
      <dgm:spPr/>
    </dgm:pt>
    <dgm:pt modelId="{3365F9CF-57F3-514A-B6D5-58C818B01F4F}" type="pres">
      <dgm:prSet presAssocID="{CFA9B1FC-75FC-674C-80B9-91C655AC986D}" presName="Name111" presStyleLbl="parChTrans1D2" presStyleIdx="3" presStyleCnt="5"/>
      <dgm:spPr/>
      <dgm:t>
        <a:bodyPr/>
        <a:lstStyle/>
        <a:p>
          <a:endParaRPr lang="en-US"/>
        </a:p>
      </dgm:t>
    </dgm:pt>
    <dgm:pt modelId="{0E84B21A-393C-094F-A207-6628913DD7E7}" type="pres">
      <dgm:prSet presAssocID="{886223A6-DDA2-F04A-9860-E3B1DFFECBF8}" presName="hierRoot3" presStyleCnt="0">
        <dgm:presLayoutVars>
          <dgm:hierBranch val="init"/>
        </dgm:presLayoutVars>
      </dgm:prSet>
      <dgm:spPr/>
    </dgm:pt>
    <dgm:pt modelId="{046FBBD6-C05E-7A47-B430-A6D83ECB9801}" type="pres">
      <dgm:prSet presAssocID="{886223A6-DDA2-F04A-9860-E3B1DFFECBF8}" presName="rootComposite3" presStyleCnt="0"/>
      <dgm:spPr/>
    </dgm:pt>
    <dgm:pt modelId="{B77D5510-AA68-934A-A501-9496B31FC401}" type="pres">
      <dgm:prSet presAssocID="{886223A6-DDA2-F04A-9860-E3B1DFFECBF8}" presName="rootText3" presStyleLbl="asst1" presStyleIdx="0" presStyleCnt="2">
        <dgm:presLayoutVars>
          <dgm:chPref val="3"/>
        </dgm:presLayoutVars>
      </dgm:prSet>
      <dgm:spPr/>
      <dgm:t>
        <a:bodyPr/>
        <a:lstStyle/>
        <a:p>
          <a:endParaRPr lang="en-US"/>
        </a:p>
      </dgm:t>
    </dgm:pt>
    <dgm:pt modelId="{87F6AE37-1CD9-F749-AAF2-8F3185B241E3}" type="pres">
      <dgm:prSet presAssocID="{886223A6-DDA2-F04A-9860-E3B1DFFECBF8}" presName="rootConnector3" presStyleLbl="asst1" presStyleIdx="0" presStyleCnt="2"/>
      <dgm:spPr/>
      <dgm:t>
        <a:bodyPr/>
        <a:lstStyle/>
        <a:p>
          <a:endParaRPr lang="en-US"/>
        </a:p>
      </dgm:t>
    </dgm:pt>
    <dgm:pt modelId="{B7293388-135C-7A4F-A24B-AB04E003A5B6}" type="pres">
      <dgm:prSet presAssocID="{886223A6-DDA2-F04A-9860-E3B1DFFECBF8}" presName="hierChild6" presStyleCnt="0"/>
      <dgm:spPr/>
    </dgm:pt>
    <dgm:pt modelId="{A99E3545-19C1-014C-9DF4-02AC6DBED49B}" type="pres">
      <dgm:prSet presAssocID="{886223A6-DDA2-F04A-9860-E3B1DFFECBF8}" presName="hierChild7" presStyleCnt="0"/>
      <dgm:spPr/>
    </dgm:pt>
    <dgm:pt modelId="{6E1C8F57-369B-0A4C-9561-B2B79842F704}" type="pres">
      <dgm:prSet presAssocID="{33A7A887-E3E8-1440-91C9-1AABEC73B448}" presName="Name111" presStyleLbl="parChTrans1D2" presStyleIdx="4" presStyleCnt="5"/>
      <dgm:spPr/>
      <dgm:t>
        <a:bodyPr/>
        <a:lstStyle/>
        <a:p>
          <a:endParaRPr lang="en-US"/>
        </a:p>
      </dgm:t>
    </dgm:pt>
    <dgm:pt modelId="{199B2315-8760-8D46-9FBD-9F1E36A1528C}" type="pres">
      <dgm:prSet presAssocID="{D118DB64-A379-7E4C-B67B-3EBA9F898F69}" presName="hierRoot3" presStyleCnt="0">
        <dgm:presLayoutVars>
          <dgm:hierBranch val="init"/>
        </dgm:presLayoutVars>
      </dgm:prSet>
      <dgm:spPr/>
    </dgm:pt>
    <dgm:pt modelId="{207420C3-2D42-394C-A897-A29AE773D287}" type="pres">
      <dgm:prSet presAssocID="{D118DB64-A379-7E4C-B67B-3EBA9F898F69}" presName="rootComposite3" presStyleCnt="0"/>
      <dgm:spPr/>
    </dgm:pt>
    <dgm:pt modelId="{E31E9475-D1A9-304F-B28A-2E6FEFF286BD}" type="pres">
      <dgm:prSet presAssocID="{D118DB64-A379-7E4C-B67B-3EBA9F898F69}" presName="rootText3" presStyleLbl="asst1" presStyleIdx="1" presStyleCnt="2">
        <dgm:presLayoutVars>
          <dgm:chPref val="3"/>
        </dgm:presLayoutVars>
      </dgm:prSet>
      <dgm:spPr/>
      <dgm:t>
        <a:bodyPr/>
        <a:lstStyle/>
        <a:p>
          <a:endParaRPr lang="en-US"/>
        </a:p>
      </dgm:t>
    </dgm:pt>
    <dgm:pt modelId="{F4564FA4-03A4-804D-8A84-993BC3816737}" type="pres">
      <dgm:prSet presAssocID="{D118DB64-A379-7E4C-B67B-3EBA9F898F69}" presName="rootConnector3" presStyleLbl="asst1" presStyleIdx="1" presStyleCnt="2"/>
      <dgm:spPr/>
      <dgm:t>
        <a:bodyPr/>
        <a:lstStyle/>
        <a:p>
          <a:endParaRPr lang="en-US"/>
        </a:p>
      </dgm:t>
    </dgm:pt>
    <dgm:pt modelId="{8C0D61F2-B25D-974E-BA6B-D0A926E87867}" type="pres">
      <dgm:prSet presAssocID="{D118DB64-A379-7E4C-B67B-3EBA9F898F69}" presName="hierChild6" presStyleCnt="0"/>
      <dgm:spPr/>
    </dgm:pt>
    <dgm:pt modelId="{919CC4DE-9192-154B-9747-3C543AF89F0B}" type="pres">
      <dgm:prSet presAssocID="{D118DB64-A379-7E4C-B67B-3EBA9F898F69}" presName="hierChild7" presStyleCnt="0"/>
      <dgm:spPr/>
    </dgm:pt>
  </dgm:ptLst>
  <dgm:cxnLst>
    <dgm:cxn modelId="{5831749E-1656-1C42-AA2C-9369EF6AA1A4}" srcId="{E143050F-F742-4349-8C24-28E4364B2EB3}" destId="{26389E1A-F4BC-F240-A6E9-8278496B324F}" srcOrd="2" destOrd="0" parTransId="{1B99C1F8-FDB4-3049-9D8E-CF015C75945F}" sibTransId="{587CA4C1-93F7-D642-AF11-66A3BE975DB7}"/>
    <dgm:cxn modelId="{5AB1D608-8CEB-8C4E-B204-DF84B2DEBFC3}" type="presOf" srcId="{D118DB64-A379-7E4C-B67B-3EBA9F898F69}" destId="{E31E9475-D1A9-304F-B28A-2E6FEFF286BD}" srcOrd="0" destOrd="0" presId="urn:microsoft.com/office/officeart/2005/8/layout/orgChart1"/>
    <dgm:cxn modelId="{CB6FD4A3-6746-1C45-98FC-AA17800B0452}" type="presOf" srcId="{26389E1A-F4BC-F240-A6E9-8278496B324F}" destId="{3432EAAB-F282-1D41-BBB6-7F08A12F7321}" srcOrd="1" destOrd="0" presId="urn:microsoft.com/office/officeart/2005/8/layout/orgChart1"/>
    <dgm:cxn modelId="{20AED561-AAF7-9A4D-954C-98BDDE11DFD7}" srcId="{51BD1407-D107-0047-8E54-01CE202C76B8}" destId="{E143050F-F742-4349-8C24-28E4364B2EB3}" srcOrd="0" destOrd="0" parTransId="{F8C87A02-D55F-754D-965F-05E56C0DAF7A}" sibTransId="{CB8F3AEC-561F-8D4D-B8EB-4E77DDD44B4F}"/>
    <dgm:cxn modelId="{C1821CB8-43B7-8D4D-8B3B-3A25D979B82B}" type="presOf" srcId="{D118DB64-A379-7E4C-B67B-3EBA9F898F69}" destId="{F4564FA4-03A4-804D-8A84-993BC3816737}" srcOrd="1" destOrd="0" presId="urn:microsoft.com/office/officeart/2005/8/layout/orgChart1"/>
    <dgm:cxn modelId="{09B6F995-B8E7-D142-882F-D40A3DF97509}" srcId="{E143050F-F742-4349-8C24-28E4364B2EB3}" destId="{886223A6-DDA2-F04A-9860-E3B1DFFECBF8}" srcOrd="0" destOrd="0" parTransId="{CFA9B1FC-75FC-674C-80B9-91C655AC986D}" sibTransId="{9BC3C714-7A00-E341-805A-5FBDEF22941C}"/>
    <dgm:cxn modelId="{B8D09146-2F7C-A942-90A3-10860E0596F9}" type="presOf" srcId="{70A2CEC1-DE9A-F341-9A57-D44BB8326002}" destId="{ED6DF24B-8F27-8D48-80D3-A9125AFD2D26}" srcOrd="0" destOrd="0" presId="urn:microsoft.com/office/officeart/2005/8/layout/orgChart1"/>
    <dgm:cxn modelId="{90D53416-A158-F640-B4A9-C24ECBABD941}" srcId="{E143050F-F742-4349-8C24-28E4364B2EB3}" destId="{007EED1F-F834-DD40-939B-FC5681BE4F33}" srcOrd="3" destOrd="0" parTransId="{CDABE995-4464-3A4B-A3ED-87B5CBBF1FC7}" sibTransId="{8766F173-EEBB-0C41-A500-8FCE0FFB1E4D}"/>
    <dgm:cxn modelId="{374A4837-D6D6-DC4F-A31F-35AA4C6E0ED7}" type="presOf" srcId="{886223A6-DDA2-F04A-9860-E3B1DFFECBF8}" destId="{87F6AE37-1CD9-F749-AAF2-8F3185B241E3}" srcOrd="1" destOrd="0" presId="urn:microsoft.com/office/officeart/2005/8/layout/orgChart1"/>
    <dgm:cxn modelId="{79BEE1D5-B437-3249-BF2D-FD96B62DB6A6}" type="presOf" srcId="{007EED1F-F834-DD40-939B-FC5681BE4F33}" destId="{22672DC1-B5DD-5E41-93E6-194D4FA0FC8D}" srcOrd="1" destOrd="0" presId="urn:microsoft.com/office/officeart/2005/8/layout/orgChart1"/>
    <dgm:cxn modelId="{E3E2283E-BFD3-0A44-8F58-A7F83726E346}" type="presOf" srcId="{70A2CEC1-DE9A-F341-9A57-D44BB8326002}" destId="{8A5BAC89-BF10-6743-98BA-4B5E8BD7EC82}" srcOrd="1" destOrd="0" presId="urn:microsoft.com/office/officeart/2005/8/layout/orgChart1"/>
    <dgm:cxn modelId="{5FA54D70-5761-7D4B-B3EE-4E909F6A73A5}" type="presOf" srcId="{1F3344F2-35A4-134D-BB35-634D0B839C68}" destId="{B5AAD002-FEAE-EB45-936B-C01C4D090CE8}" srcOrd="0" destOrd="0" presId="urn:microsoft.com/office/officeart/2005/8/layout/orgChart1"/>
    <dgm:cxn modelId="{4F0B3925-EC19-0E40-BF8E-81194672D1F2}" type="presOf" srcId="{CDABE995-4464-3A4B-A3ED-87B5CBBF1FC7}" destId="{315D0197-AA0C-CF4E-B98A-2390056192A0}" srcOrd="0" destOrd="0" presId="urn:microsoft.com/office/officeart/2005/8/layout/orgChart1"/>
    <dgm:cxn modelId="{43BB0B57-3D2F-8E4D-B7AC-1789BDCFE762}" type="presOf" srcId="{E143050F-F742-4349-8C24-28E4364B2EB3}" destId="{BE2F1A30-DE2C-EF44-BAE8-F20F23DE6D22}" srcOrd="1" destOrd="0" presId="urn:microsoft.com/office/officeart/2005/8/layout/orgChart1"/>
    <dgm:cxn modelId="{4E0A7055-DADC-0142-A705-0E867C6E2537}" type="presOf" srcId="{E143050F-F742-4349-8C24-28E4364B2EB3}" destId="{9FB2B14F-0959-BF4C-B8A9-F69B918262B6}" srcOrd="0" destOrd="0" presId="urn:microsoft.com/office/officeart/2005/8/layout/orgChart1"/>
    <dgm:cxn modelId="{4D06D393-9749-DF40-94E4-0DBACAD6FDF4}" type="presOf" srcId="{1B99C1F8-FDB4-3049-9D8E-CF015C75945F}" destId="{6612838B-567F-144A-B559-C9EC5B9A5CBB}" srcOrd="0" destOrd="0" presId="urn:microsoft.com/office/officeart/2005/8/layout/orgChart1"/>
    <dgm:cxn modelId="{627BB6F3-E655-3342-9B16-4AB41D6FAF6F}" srcId="{E143050F-F742-4349-8C24-28E4364B2EB3}" destId="{D118DB64-A379-7E4C-B67B-3EBA9F898F69}" srcOrd="1" destOrd="0" parTransId="{33A7A887-E3E8-1440-91C9-1AABEC73B448}" sibTransId="{FADA7C1E-EFEC-204A-BE39-7225FA55A9CD}"/>
    <dgm:cxn modelId="{D967CD73-C806-5E47-BCAB-EA5C05B99607}" type="presOf" srcId="{CFA9B1FC-75FC-674C-80B9-91C655AC986D}" destId="{3365F9CF-57F3-514A-B6D5-58C818B01F4F}" srcOrd="0" destOrd="0" presId="urn:microsoft.com/office/officeart/2005/8/layout/orgChart1"/>
    <dgm:cxn modelId="{DD369019-1A07-DB46-AC49-3D8D51F899E6}" srcId="{E143050F-F742-4349-8C24-28E4364B2EB3}" destId="{70A2CEC1-DE9A-F341-9A57-D44BB8326002}" srcOrd="4" destOrd="0" parTransId="{1F3344F2-35A4-134D-BB35-634D0B839C68}" sibTransId="{F119CA08-F22D-224B-AEFA-0D3CDC68AE76}"/>
    <dgm:cxn modelId="{E1EC7C6C-64B9-2340-818D-06B813E1C4D6}" type="presOf" srcId="{51BD1407-D107-0047-8E54-01CE202C76B8}" destId="{22F7E014-DF6A-2C4B-A8BD-F0EB23989FA1}" srcOrd="0" destOrd="0" presId="urn:microsoft.com/office/officeart/2005/8/layout/orgChart1"/>
    <dgm:cxn modelId="{801BDAA9-94CA-5C43-9A10-3B9C02913448}" type="presOf" srcId="{886223A6-DDA2-F04A-9860-E3B1DFFECBF8}" destId="{B77D5510-AA68-934A-A501-9496B31FC401}" srcOrd="0" destOrd="0" presId="urn:microsoft.com/office/officeart/2005/8/layout/orgChart1"/>
    <dgm:cxn modelId="{86622118-4FEA-D446-81A9-6B9BE11A84A5}" type="presOf" srcId="{26389E1A-F4BC-F240-A6E9-8278496B324F}" destId="{06326AF9-5A41-1F47-A8EF-71CD979B3B10}" srcOrd="0" destOrd="0" presId="urn:microsoft.com/office/officeart/2005/8/layout/orgChart1"/>
    <dgm:cxn modelId="{386288CC-FA55-9343-B1DA-A450C7C6A0FD}" type="presOf" srcId="{33A7A887-E3E8-1440-91C9-1AABEC73B448}" destId="{6E1C8F57-369B-0A4C-9561-B2B79842F704}" srcOrd="0" destOrd="0" presId="urn:microsoft.com/office/officeart/2005/8/layout/orgChart1"/>
    <dgm:cxn modelId="{5F4A2C48-528C-B745-95BD-DA0F5FB0C42F}" type="presOf" srcId="{007EED1F-F834-DD40-939B-FC5681BE4F33}" destId="{5601BB2A-E44F-9D42-8112-0FB1DBFA0818}" srcOrd="0" destOrd="0" presId="urn:microsoft.com/office/officeart/2005/8/layout/orgChart1"/>
    <dgm:cxn modelId="{3484E3F8-3F6D-8B43-BF86-5213CF004821}" type="presParOf" srcId="{22F7E014-DF6A-2C4B-A8BD-F0EB23989FA1}" destId="{72F1165F-DF35-C54F-A384-762234A735A8}" srcOrd="0" destOrd="0" presId="urn:microsoft.com/office/officeart/2005/8/layout/orgChart1"/>
    <dgm:cxn modelId="{3C3C0BEB-B45D-FA49-96B7-E51FA08C7AD5}" type="presParOf" srcId="{72F1165F-DF35-C54F-A384-762234A735A8}" destId="{6DB185FC-51A3-6E47-9BDB-4AF027D3B844}" srcOrd="0" destOrd="0" presId="urn:microsoft.com/office/officeart/2005/8/layout/orgChart1"/>
    <dgm:cxn modelId="{E08554B5-55E6-7F4A-A2F0-93FBB0585B14}" type="presParOf" srcId="{6DB185FC-51A3-6E47-9BDB-4AF027D3B844}" destId="{9FB2B14F-0959-BF4C-B8A9-F69B918262B6}" srcOrd="0" destOrd="0" presId="urn:microsoft.com/office/officeart/2005/8/layout/orgChart1"/>
    <dgm:cxn modelId="{6D6B6B2B-6AED-4E4D-9815-A995A637B4D1}" type="presParOf" srcId="{6DB185FC-51A3-6E47-9BDB-4AF027D3B844}" destId="{BE2F1A30-DE2C-EF44-BAE8-F20F23DE6D22}" srcOrd="1" destOrd="0" presId="urn:microsoft.com/office/officeart/2005/8/layout/orgChart1"/>
    <dgm:cxn modelId="{BA2E9639-30D2-F347-A670-3A9B3EF91A1D}" type="presParOf" srcId="{72F1165F-DF35-C54F-A384-762234A735A8}" destId="{F225F22F-FCBA-8843-BD1A-027FD0B51E22}" srcOrd="1" destOrd="0" presId="urn:microsoft.com/office/officeart/2005/8/layout/orgChart1"/>
    <dgm:cxn modelId="{6B862B1E-3752-BF4E-885F-3A902AC3EB36}" type="presParOf" srcId="{F225F22F-FCBA-8843-BD1A-027FD0B51E22}" destId="{6612838B-567F-144A-B559-C9EC5B9A5CBB}" srcOrd="0" destOrd="0" presId="urn:microsoft.com/office/officeart/2005/8/layout/orgChart1"/>
    <dgm:cxn modelId="{E77D2591-E26A-3F49-8F77-574BF42DEE81}" type="presParOf" srcId="{F225F22F-FCBA-8843-BD1A-027FD0B51E22}" destId="{5FF2238E-F03A-5D4C-9B9F-C66AF63D9ABA}" srcOrd="1" destOrd="0" presId="urn:microsoft.com/office/officeart/2005/8/layout/orgChart1"/>
    <dgm:cxn modelId="{54294BCC-399C-9441-8669-DC5D06CEB8FD}" type="presParOf" srcId="{5FF2238E-F03A-5D4C-9B9F-C66AF63D9ABA}" destId="{E0E1A242-B762-3447-BC04-B3C99AD4907B}" srcOrd="0" destOrd="0" presId="urn:microsoft.com/office/officeart/2005/8/layout/orgChart1"/>
    <dgm:cxn modelId="{649429EB-E78A-FD49-B2C2-9DF157DA5757}" type="presParOf" srcId="{E0E1A242-B762-3447-BC04-B3C99AD4907B}" destId="{06326AF9-5A41-1F47-A8EF-71CD979B3B10}" srcOrd="0" destOrd="0" presId="urn:microsoft.com/office/officeart/2005/8/layout/orgChart1"/>
    <dgm:cxn modelId="{61597906-B701-1E42-89B0-90444E7A5911}" type="presParOf" srcId="{E0E1A242-B762-3447-BC04-B3C99AD4907B}" destId="{3432EAAB-F282-1D41-BBB6-7F08A12F7321}" srcOrd="1" destOrd="0" presId="urn:microsoft.com/office/officeart/2005/8/layout/orgChart1"/>
    <dgm:cxn modelId="{0795501A-2E3E-B74C-898A-7674AA1C72CD}" type="presParOf" srcId="{5FF2238E-F03A-5D4C-9B9F-C66AF63D9ABA}" destId="{AEA1D6E3-24AD-D14C-927A-D633744EAC64}" srcOrd="1" destOrd="0" presId="urn:microsoft.com/office/officeart/2005/8/layout/orgChart1"/>
    <dgm:cxn modelId="{ECE01E73-F7C3-3C43-A3DA-482389B5D933}" type="presParOf" srcId="{5FF2238E-F03A-5D4C-9B9F-C66AF63D9ABA}" destId="{828E2A1C-35C0-E54E-8A3A-52D7950B35F1}" srcOrd="2" destOrd="0" presId="urn:microsoft.com/office/officeart/2005/8/layout/orgChart1"/>
    <dgm:cxn modelId="{921A669E-6121-B34F-9718-DA14AB425B10}" type="presParOf" srcId="{F225F22F-FCBA-8843-BD1A-027FD0B51E22}" destId="{315D0197-AA0C-CF4E-B98A-2390056192A0}" srcOrd="2" destOrd="0" presId="urn:microsoft.com/office/officeart/2005/8/layout/orgChart1"/>
    <dgm:cxn modelId="{29A45095-2D35-E943-B2E5-6F44CE59F52A}" type="presParOf" srcId="{F225F22F-FCBA-8843-BD1A-027FD0B51E22}" destId="{BD94B59A-60C1-D44B-903D-63B82A8110E4}" srcOrd="3" destOrd="0" presId="urn:microsoft.com/office/officeart/2005/8/layout/orgChart1"/>
    <dgm:cxn modelId="{DBB55D13-87C1-5F4E-8722-A0770F14EDF3}" type="presParOf" srcId="{BD94B59A-60C1-D44B-903D-63B82A8110E4}" destId="{85678A22-690E-1F49-8810-EC9C7FD37DEA}" srcOrd="0" destOrd="0" presId="urn:microsoft.com/office/officeart/2005/8/layout/orgChart1"/>
    <dgm:cxn modelId="{0509BFB5-EB2F-244B-BD3B-9431C207B14D}" type="presParOf" srcId="{85678A22-690E-1F49-8810-EC9C7FD37DEA}" destId="{5601BB2A-E44F-9D42-8112-0FB1DBFA0818}" srcOrd="0" destOrd="0" presId="urn:microsoft.com/office/officeart/2005/8/layout/orgChart1"/>
    <dgm:cxn modelId="{BC807072-E18D-2649-9D2C-17A629F911AB}" type="presParOf" srcId="{85678A22-690E-1F49-8810-EC9C7FD37DEA}" destId="{22672DC1-B5DD-5E41-93E6-194D4FA0FC8D}" srcOrd="1" destOrd="0" presId="urn:microsoft.com/office/officeart/2005/8/layout/orgChart1"/>
    <dgm:cxn modelId="{5B9AA6C0-C195-1043-8B4D-6F4EE6044F2B}" type="presParOf" srcId="{BD94B59A-60C1-D44B-903D-63B82A8110E4}" destId="{35F13CB1-B6C9-8543-AC23-44BE0EBEFB28}" srcOrd="1" destOrd="0" presId="urn:microsoft.com/office/officeart/2005/8/layout/orgChart1"/>
    <dgm:cxn modelId="{558DE3F0-FCEB-DF4E-9282-F5CFF130ABE0}" type="presParOf" srcId="{BD94B59A-60C1-D44B-903D-63B82A8110E4}" destId="{D982CDC2-A8FF-2C4E-8BBB-827548459A43}" srcOrd="2" destOrd="0" presId="urn:microsoft.com/office/officeart/2005/8/layout/orgChart1"/>
    <dgm:cxn modelId="{7174E3AC-8E89-7D4B-94E5-A6A076B4B7FF}" type="presParOf" srcId="{F225F22F-FCBA-8843-BD1A-027FD0B51E22}" destId="{B5AAD002-FEAE-EB45-936B-C01C4D090CE8}" srcOrd="4" destOrd="0" presId="urn:microsoft.com/office/officeart/2005/8/layout/orgChart1"/>
    <dgm:cxn modelId="{0DB0233E-3289-9840-AD5D-50B1E4E54CF0}" type="presParOf" srcId="{F225F22F-FCBA-8843-BD1A-027FD0B51E22}" destId="{897A6AD2-974B-0646-BE46-DA4D522F879A}" srcOrd="5" destOrd="0" presId="urn:microsoft.com/office/officeart/2005/8/layout/orgChart1"/>
    <dgm:cxn modelId="{603825B9-F4D3-1348-BEBF-010551E8EFFE}" type="presParOf" srcId="{897A6AD2-974B-0646-BE46-DA4D522F879A}" destId="{E8BA2A2A-2EC4-A441-A2BD-8AD2956F853B}" srcOrd="0" destOrd="0" presId="urn:microsoft.com/office/officeart/2005/8/layout/orgChart1"/>
    <dgm:cxn modelId="{D8F57BEB-99D2-454E-99CA-0D042998AC37}" type="presParOf" srcId="{E8BA2A2A-2EC4-A441-A2BD-8AD2956F853B}" destId="{ED6DF24B-8F27-8D48-80D3-A9125AFD2D26}" srcOrd="0" destOrd="0" presId="urn:microsoft.com/office/officeart/2005/8/layout/orgChart1"/>
    <dgm:cxn modelId="{DA77509B-9C9E-8E49-81F1-2164003D845C}" type="presParOf" srcId="{E8BA2A2A-2EC4-A441-A2BD-8AD2956F853B}" destId="{8A5BAC89-BF10-6743-98BA-4B5E8BD7EC82}" srcOrd="1" destOrd="0" presId="urn:microsoft.com/office/officeart/2005/8/layout/orgChart1"/>
    <dgm:cxn modelId="{E99A8FD9-2E1B-B448-B0AC-4AEB4A797BE6}" type="presParOf" srcId="{897A6AD2-974B-0646-BE46-DA4D522F879A}" destId="{1F57D8BE-7F7E-E24B-8D31-07FBF8053011}" srcOrd="1" destOrd="0" presId="urn:microsoft.com/office/officeart/2005/8/layout/orgChart1"/>
    <dgm:cxn modelId="{276249C2-C4FE-6A4F-9B8D-63CD850D8757}" type="presParOf" srcId="{897A6AD2-974B-0646-BE46-DA4D522F879A}" destId="{9BF0AA6A-5A7A-E447-A670-0DAB355DC472}" srcOrd="2" destOrd="0" presId="urn:microsoft.com/office/officeart/2005/8/layout/orgChart1"/>
    <dgm:cxn modelId="{8DD69296-652E-304C-BCAF-FC76EF17ECB5}" type="presParOf" srcId="{72F1165F-DF35-C54F-A384-762234A735A8}" destId="{95E65981-8352-AE4D-BF76-13C6202EEE7B}" srcOrd="2" destOrd="0" presId="urn:microsoft.com/office/officeart/2005/8/layout/orgChart1"/>
    <dgm:cxn modelId="{6E588F89-785B-C64F-B768-9BCAB295E3A6}" type="presParOf" srcId="{95E65981-8352-AE4D-BF76-13C6202EEE7B}" destId="{3365F9CF-57F3-514A-B6D5-58C818B01F4F}" srcOrd="0" destOrd="0" presId="urn:microsoft.com/office/officeart/2005/8/layout/orgChart1"/>
    <dgm:cxn modelId="{3BE48C29-0C72-1846-B69A-3A002796ABC4}" type="presParOf" srcId="{95E65981-8352-AE4D-BF76-13C6202EEE7B}" destId="{0E84B21A-393C-094F-A207-6628913DD7E7}" srcOrd="1" destOrd="0" presId="urn:microsoft.com/office/officeart/2005/8/layout/orgChart1"/>
    <dgm:cxn modelId="{40C72961-D2A5-3C41-A448-A90650863B52}" type="presParOf" srcId="{0E84B21A-393C-094F-A207-6628913DD7E7}" destId="{046FBBD6-C05E-7A47-B430-A6D83ECB9801}" srcOrd="0" destOrd="0" presId="urn:microsoft.com/office/officeart/2005/8/layout/orgChart1"/>
    <dgm:cxn modelId="{9329DCBC-B657-934A-A812-6A1AEC2B5DD0}" type="presParOf" srcId="{046FBBD6-C05E-7A47-B430-A6D83ECB9801}" destId="{B77D5510-AA68-934A-A501-9496B31FC401}" srcOrd="0" destOrd="0" presId="urn:microsoft.com/office/officeart/2005/8/layout/orgChart1"/>
    <dgm:cxn modelId="{57A5D048-7084-FA44-A393-1FC752CD2471}" type="presParOf" srcId="{046FBBD6-C05E-7A47-B430-A6D83ECB9801}" destId="{87F6AE37-1CD9-F749-AAF2-8F3185B241E3}" srcOrd="1" destOrd="0" presId="urn:microsoft.com/office/officeart/2005/8/layout/orgChart1"/>
    <dgm:cxn modelId="{BD0E150D-903E-C045-B8D1-027198F0CF3F}" type="presParOf" srcId="{0E84B21A-393C-094F-A207-6628913DD7E7}" destId="{B7293388-135C-7A4F-A24B-AB04E003A5B6}" srcOrd="1" destOrd="0" presId="urn:microsoft.com/office/officeart/2005/8/layout/orgChart1"/>
    <dgm:cxn modelId="{60D7354E-6CF6-844C-8FE7-A0EE9451F29A}" type="presParOf" srcId="{0E84B21A-393C-094F-A207-6628913DD7E7}" destId="{A99E3545-19C1-014C-9DF4-02AC6DBED49B}" srcOrd="2" destOrd="0" presId="urn:microsoft.com/office/officeart/2005/8/layout/orgChart1"/>
    <dgm:cxn modelId="{1F4B48E7-01F2-2645-A84C-BDA71C74CC0A}" type="presParOf" srcId="{95E65981-8352-AE4D-BF76-13C6202EEE7B}" destId="{6E1C8F57-369B-0A4C-9561-B2B79842F704}" srcOrd="2" destOrd="0" presId="urn:microsoft.com/office/officeart/2005/8/layout/orgChart1"/>
    <dgm:cxn modelId="{7DF67657-8FBC-F745-B989-06AE5E319A82}" type="presParOf" srcId="{95E65981-8352-AE4D-BF76-13C6202EEE7B}" destId="{199B2315-8760-8D46-9FBD-9F1E36A1528C}" srcOrd="3" destOrd="0" presId="urn:microsoft.com/office/officeart/2005/8/layout/orgChart1"/>
    <dgm:cxn modelId="{9CFFE941-5829-AF4B-84DB-CFA85BC30A78}" type="presParOf" srcId="{199B2315-8760-8D46-9FBD-9F1E36A1528C}" destId="{207420C3-2D42-394C-A897-A29AE773D287}" srcOrd="0" destOrd="0" presId="urn:microsoft.com/office/officeart/2005/8/layout/orgChart1"/>
    <dgm:cxn modelId="{681D851B-EF54-2143-BAB5-7D31FB2C8F95}" type="presParOf" srcId="{207420C3-2D42-394C-A897-A29AE773D287}" destId="{E31E9475-D1A9-304F-B28A-2E6FEFF286BD}" srcOrd="0" destOrd="0" presId="urn:microsoft.com/office/officeart/2005/8/layout/orgChart1"/>
    <dgm:cxn modelId="{3C441852-A73E-DB47-B9C9-16AD9FAA5FA5}" type="presParOf" srcId="{207420C3-2D42-394C-A897-A29AE773D287}" destId="{F4564FA4-03A4-804D-8A84-993BC3816737}" srcOrd="1" destOrd="0" presId="urn:microsoft.com/office/officeart/2005/8/layout/orgChart1"/>
    <dgm:cxn modelId="{EA655C9A-08B8-5941-B066-1B7F8B7727C2}" type="presParOf" srcId="{199B2315-8760-8D46-9FBD-9F1E36A1528C}" destId="{8C0D61F2-B25D-974E-BA6B-D0A926E87867}" srcOrd="1" destOrd="0" presId="urn:microsoft.com/office/officeart/2005/8/layout/orgChart1"/>
    <dgm:cxn modelId="{C838E21B-46B1-D945-AC50-45BA0F183F46}" type="presParOf" srcId="{199B2315-8760-8D46-9FBD-9F1E36A1528C}" destId="{919CC4DE-9192-154B-9747-3C543AF89F0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1D1359-25B2-7746-B875-029CCF1E0ED0}" type="datetimeFigureOut">
              <a:rPr lang="en-US" smtClean="0"/>
              <a:pPr/>
              <a:t>10/28/2015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04C86D-689D-374E-B082-271871B76D52}" type="slidenum">
              <a:rPr lang="en-US" smtClean="0"/>
              <a:pPr/>
              <a:t>‹#›</a:t>
            </a:fld>
            <a:endParaRPr lang="en-US"/>
          </a:p>
        </p:txBody>
      </p:sp>
    </p:spTree>
    <p:extLst>
      <p:ext uri="{BB962C8B-B14F-4D97-AF65-F5344CB8AC3E}">
        <p14:creationId xmlns:p14="http://schemas.microsoft.com/office/powerpoint/2010/main" val="933042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1BC61-6D9B-F748-A183-4C698A3EBD1F}" type="datetimeFigureOut">
              <a:rPr lang="en-US" smtClean="0"/>
              <a:pPr/>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9EB92-5E4F-D446-80C5-3ACCCBEEDE12}" type="slidenum">
              <a:rPr lang="en-US" smtClean="0"/>
              <a:pPr/>
              <a:t>‹#›</a:t>
            </a:fld>
            <a:endParaRPr lang="en-US"/>
          </a:p>
        </p:txBody>
      </p:sp>
    </p:spTree>
    <p:extLst>
      <p:ext uri="{BB962C8B-B14F-4D97-AF65-F5344CB8AC3E}">
        <p14:creationId xmlns:p14="http://schemas.microsoft.com/office/powerpoint/2010/main" val="39509447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1</a:t>
            </a:fld>
            <a:endParaRPr lang="en-US"/>
          </a:p>
        </p:txBody>
      </p:sp>
    </p:spTree>
    <p:extLst>
      <p:ext uri="{BB962C8B-B14F-4D97-AF65-F5344CB8AC3E}">
        <p14:creationId xmlns:p14="http://schemas.microsoft.com/office/powerpoint/2010/main" val="250466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EXPLAIN to the participants: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difference between outputs and outcomes–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Outputs are the deliverables of the project (e.g. New learning process).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Outcomes are the impacts of the outputs on the end customer, which can be quantified through school measures (e.g. Increase in NAT scores).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9EB92-5E4F-D446-80C5-3ACCCBEEDE12}" type="slidenum">
              <a:rPr lang="en-US" smtClean="0"/>
              <a:pPr/>
              <a:t>12</a:t>
            </a:fld>
            <a:endParaRPr lang="en-US"/>
          </a:p>
        </p:txBody>
      </p:sp>
    </p:spTree>
    <p:extLst>
      <p:ext uri="{BB962C8B-B14F-4D97-AF65-F5344CB8AC3E}">
        <p14:creationId xmlns:p14="http://schemas.microsoft.com/office/powerpoint/2010/main" val="169291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A template is needed to show the story of how we recognized the needs of our customers, how we generated solutions, and how to make such efforts sustainable. </a:t>
            </a:r>
          </a:p>
          <a:p>
            <a:endParaRPr lang="en-US" sz="120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template is needed to show our learning so that other people can learn from us as well. However, the documentation of the project need not be tedious. We can follow this storyboard format that uses the A3 template, named such because it uses an A3-sized document. </a:t>
            </a:r>
          </a:p>
          <a:p>
            <a:endParaRPr lang="en-US" sz="120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a:t>
            </a:r>
            <a:r>
              <a:rPr lang="fr-F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s a straight-forward and visual documentation template. At one glance, we can see what is happening and what has happened in the project.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A3 is divided into two major parts-- the first column shows the project's current state and the second column shows the future state after the project's implementation.</a:t>
            </a:r>
            <a:r>
              <a:rPr lang="en-US" dirty="0" smtClean="0">
                <a:effectLst/>
              </a:rPr>
              <a:t> </a:t>
            </a:r>
            <a:endParaRPr lang="en-PH" i="0"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15</a:t>
            </a:fld>
            <a:endParaRPr lang="en-US"/>
          </a:p>
        </p:txBody>
      </p:sp>
    </p:spTree>
    <p:extLst>
      <p:ext uri="{BB962C8B-B14F-4D97-AF65-F5344CB8AC3E}">
        <p14:creationId xmlns:p14="http://schemas.microsoft.com/office/powerpoint/2010/main" val="2464275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PH" sz="1200" kern="1200" dirty="0" smtClean="0">
                <a:solidFill>
                  <a:schemeClr val="tx1"/>
                </a:solidFill>
                <a:effectLst/>
                <a:latin typeface="+mn-lt"/>
                <a:ea typeface="+mn-ea"/>
                <a:cs typeface="+mn-cs"/>
              </a:rPr>
              <a:t>TELL the participants:</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The project title should be very attractive to the sponsors/ stakeholders in order to entice them to support the project and cater to its needs.</a:t>
            </a:r>
          </a:p>
          <a:p>
            <a:endParaRPr lang="en-PH"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PH" sz="1200" kern="1200" dirty="0" smtClean="0">
                <a:solidFill>
                  <a:schemeClr val="tx1"/>
                </a:solidFill>
                <a:effectLst/>
                <a:latin typeface="+mn-lt"/>
                <a:ea typeface="+mn-ea"/>
                <a:cs typeface="+mn-cs"/>
              </a:rPr>
              <a:t>EMPHASIZE that the background of the project is measurable and important to the customers/ stakeholders.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EMPHASIZE that the background is based on high-level school measures such as Phil-IRI, NAT Scores, cohort survival rate, etc.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9EB92-5E4F-D446-80C5-3ACCCBEEDE12}" type="slidenum">
              <a:rPr lang="en-US" smtClean="0"/>
              <a:pPr/>
              <a:t>16</a:t>
            </a:fld>
            <a:endParaRPr lang="en-US"/>
          </a:p>
        </p:txBody>
      </p:sp>
    </p:spTree>
    <p:extLst>
      <p:ext uri="{BB962C8B-B14F-4D97-AF65-F5344CB8AC3E}">
        <p14:creationId xmlns:p14="http://schemas.microsoft.com/office/powerpoint/2010/main" val="2614763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Data is important. Without data, how do we know our current status? How do we know if our solution is effective? </a:t>
            </a:r>
          </a:p>
          <a:p>
            <a:r>
              <a:rPr lang="en-US" sz="1200" kern="1200" dirty="0" smtClean="0">
                <a:solidFill>
                  <a:schemeClr val="tx1"/>
                </a:solidFill>
                <a:effectLst/>
                <a:latin typeface="+mn-lt"/>
                <a:ea typeface="+mn-ea"/>
                <a:cs typeface="+mn-cs"/>
              </a:rPr>
              <a:t> </a:t>
            </a:r>
          </a:p>
          <a:p>
            <a:pPr lvl="0"/>
            <a:r>
              <a:rPr lang="en-PH" sz="1200" kern="1200" dirty="0" smtClean="0">
                <a:solidFill>
                  <a:schemeClr val="tx1"/>
                </a:solidFill>
                <a:effectLst/>
                <a:latin typeface="+mn-lt"/>
                <a:ea typeface="+mn-ea"/>
                <a:cs typeface="+mn-cs"/>
              </a:rPr>
              <a:t>EMPHASIZE that the common error in mapping the current process is mapping “what should be” rather than what is really happening.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9EB92-5E4F-D446-80C5-3ACCCBEEDE12}" type="slidenum">
              <a:rPr lang="en-US" smtClean="0"/>
              <a:pPr/>
              <a:t>17</a:t>
            </a:fld>
            <a:endParaRPr lang="en-US"/>
          </a:p>
        </p:txBody>
      </p:sp>
    </p:spTree>
    <p:extLst>
      <p:ext uri="{BB962C8B-B14F-4D97-AF65-F5344CB8AC3E}">
        <p14:creationId xmlns:p14="http://schemas.microsoft.com/office/powerpoint/2010/main" val="3506928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PH" sz="1200" kern="1200" dirty="0" smtClean="0">
                <a:solidFill>
                  <a:schemeClr val="tx1"/>
                </a:solidFill>
                <a:effectLst/>
                <a:latin typeface="+mn-lt"/>
                <a:ea typeface="+mn-ea"/>
                <a:cs typeface="+mn-cs"/>
              </a:rPr>
              <a:t>Problem analysis such as the why-why analysis gives us an approach on how to systematically identify the root cause of the problem.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9EB92-5E4F-D446-80C5-3ACCCBEEDE12}" type="slidenum">
              <a:rPr lang="en-US" smtClean="0"/>
              <a:pPr/>
              <a:t>18</a:t>
            </a:fld>
            <a:endParaRPr lang="en-US"/>
          </a:p>
        </p:txBody>
      </p:sp>
    </p:spTree>
    <p:extLst>
      <p:ext uri="{BB962C8B-B14F-4D97-AF65-F5344CB8AC3E}">
        <p14:creationId xmlns:p14="http://schemas.microsoft.com/office/powerpoint/2010/main" val="1151898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PH" sz="1200" kern="1200" dirty="0" smtClean="0">
                <a:solidFill>
                  <a:schemeClr val="tx1"/>
                </a:solidFill>
                <a:effectLst/>
                <a:latin typeface="+mn-lt"/>
                <a:ea typeface="+mn-ea"/>
                <a:cs typeface="+mn-cs"/>
              </a:rPr>
              <a:t>The future state is our goal. This is the state that we want to be in for our customers.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9EB92-5E4F-D446-80C5-3ACCCBEEDE12}" type="slidenum">
              <a:rPr lang="en-US" smtClean="0"/>
              <a:pPr/>
              <a:t>19</a:t>
            </a:fld>
            <a:endParaRPr lang="en-US"/>
          </a:p>
        </p:txBody>
      </p:sp>
    </p:spTree>
    <p:extLst>
      <p:ext uri="{BB962C8B-B14F-4D97-AF65-F5344CB8AC3E}">
        <p14:creationId xmlns:p14="http://schemas.microsoft.com/office/powerpoint/2010/main" val="3718437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PH" sz="1200" kern="1200" dirty="0" smtClean="0">
                <a:solidFill>
                  <a:schemeClr val="tx1"/>
                </a:solidFill>
                <a:effectLst/>
                <a:latin typeface="+mn-lt"/>
                <a:ea typeface="+mn-ea"/>
                <a:cs typeface="+mn-cs"/>
              </a:rPr>
              <a:t>The implementation plan will help identify the risks that will hinder the success of the project.</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This will also help identify the resources needed as well as the project implementation timeline.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9EB92-5E4F-D446-80C5-3ACCCBEEDE12}" type="slidenum">
              <a:rPr lang="en-US" smtClean="0"/>
              <a:pPr/>
              <a:t>20</a:t>
            </a:fld>
            <a:endParaRPr lang="en-US"/>
          </a:p>
        </p:txBody>
      </p:sp>
    </p:spTree>
    <p:extLst>
      <p:ext uri="{BB962C8B-B14F-4D97-AF65-F5344CB8AC3E}">
        <p14:creationId xmlns:p14="http://schemas.microsoft.com/office/powerpoint/2010/main" val="1279584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PH" sz="1200" kern="1200" dirty="0" smtClean="0">
                <a:solidFill>
                  <a:schemeClr val="tx1"/>
                </a:solidFill>
                <a:effectLst/>
                <a:latin typeface="+mn-lt"/>
                <a:ea typeface="+mn-ea"/>
                <a:cs typeface="+mn-cs"/>
              </a:rPr>
              <a:t>To have a solid basis on the improvement project, compare the before and after results in a graph.</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21</a:t>
            </a:fld>
            <a:endParaRPr lang="en-US"/>
          </a:p>
        </p:txBody>
      </p:sp>
    </p:spTree>
    <p:extLst>
      <p:ext uri="{BB962C8B-B14F-4D97-AF65-F5344CB8AC3E}">
        <p14:creationId xmlns:p14="http://schemas.microsoft.com/office/powerpoint/2010/main" val="3200901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PH" sz="1200" kern="1200" dirty="0" smtClean="0">
                <a:solidFill>
                  <a:schemeClr val="tx1"/>
                </a:solidFill>
                <a:effectLst/>
                <a:latin typeface="+mn-lt"/>
                <a:ea typeface="+mn-ea"/>
                <a:cs typeface="+mn-cs"/>
              </a:rPr>
              <a:t>Lessons learned must be shared with other schools because they may have similar problems and might be able to apply what we have already learned. Likewise, our school can learn from other schools as well.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22</a:t>
            </a:fld>
            <a:endParaRPr lang="en-US"/>
          </a:p>
        </p:txBody>
      </p:sp>
    </p:spTree>
    <p:extLst>
      <p:ext uri="{BB962C8B-B14F-4D97-AF65-F5344CB8AC3E}">
        <p14:creationId xmlns:p14="http://schemas.microsoft.com/office/powerpoint/2010/main" val="1249502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If the stakeholders are helping in the selection of  team members, share this criteria with them, and be clear with your team expectations.</a:t>
            </a:r>
          </a:p>
          <a:p>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24</a:t>
            </a:fld>
            <a:endParaRPr lang="en-US"/>
          </a:p>
        </p:txBody>
      </p:sp>
    </p:spTree>
    <p:extLst>
      <p:ext uri="{BB962C8B-B14F-4D97-AF65-F5344CB8AC3E}">
        <p14:creationId xmlns:p14="http://schemas.microsoft.com/office/powerpoint/2010/main" val="422072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Assess stage basically asks the question “HOW ARE WE PERFORMING in the eyes of our customers?”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Assess Stage involves forming a team, talking to your customers, and describing our current process.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9EB92-5E4F-D446-80C5-3ACCCBEEDE12}" type="slidenum">
              <a:rPr lang="en-US" smtClean="0"/>
              <a:pPr/>
              <a:t>2</a:t>
            </a:fld>
            <a:endParaRPr lang="en-US"/>
          </a:p>
        </p:txBody>
      </p:sp>
    </p:spTree>
    <p:extLst>
      <p:ext uri="{BB962C8B-B14F-4D97-AF65-F5344CB8AC3E}">
        <p14:creationId xmlns:p14="http://schemas.microsoft.com/office/powerpoint/2010/main" val="4058125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7AB1C8-E182-4632-8465-CA49E2204BBE}" type="slidenum">
              <a:rPr lang="en-US" smtClean="0"/>
              <a:t>25</a:t>
            </a:fld>
            <a:endParaRPr lang="en-US"/>
          </a:p>
        </p:txBody>
      </p:sp>
    </p:spTree>
    <p:extLst>
      <p:ext uri="{BB962C8B-B14F-4D97-AF65-F5344CB8AC3E}">
        <p14:creationId xmlns:p14="http://schemas.microsoft.com/office/powerpoint/2010/main" val="3174742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EMPHASIZE that the members of the CI team should be: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Creative and open minded – Have high hopes, possesses a </a:t>
            </a:r>
            <a:r>
              <a:rPr lang="en-US" sz="1200" i="1" kern="1200" dirty="0" err="1" smtClean="0">
                <a:solidFill>
                  <a:schemeClr val="tx1"/>
                </a:solidFill>
                <a:effectLst/>
                <a:latin typeface="+mn-lt"/>
                <a:ea typeface="+mn-ea"/>
                <a:cs typeface="+mn-cs"/>
              </a:rPr>
              <a:t>kayang-gawin</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kakayanin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attitude, and are very open to new ideas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Good</a:t>
            </a:r>
            <a:r>
              <a:rPr lang="en-US" sz="1200" kern="1200" baseline="0" dirty="0" smtClean="0">
                <a:solidFill>
                  <a:schemeClr val="tx1"/>
                </a:solidFill>
                <a:effectLst/>
                <a:latin typeface="+mn-lt"/>
                <a:ea typeface="+mn-ea"/>
                <a:cs typeface="+mn-cs"/>
              </a:rPr>
              <a:t> Team Players</a:t>
            </a:r>
            <a:r>
              <a:rPr lang="en-US" sz="1200" kern="1200" dirty="0" smtClean="0">
                <a:solidFill>
                  <a:schemeClr val="tx1"/>
                </a:solidFill>
                <a:effectLst/>
                <a:latin typeface="+mn-lt"/>
                <a:ea typeface="+mn-ea"/>
                <a:cs typeface="+mn-cs"/>
              </a:rPr>
              <a:t> – know how to maturely handle the different personalities in the team</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Respected  - has credibility </a:t>
            </a:r>
            <a:endParaRPr lang="en-US" b="0" i="0" dirty="0" smtClean="0"/>
          </a:p>
        </p:txBody>
      </p:sp>
      <p:sp>
        <p:nvSpPr>
          <p:cNvPr id="4" name="Slide Number Placeholder 3"/>
          <p:cNvSpPr>
            <a:spLocks noGrp="1"/>
          </p:cNvSpPr>
          <p:nvPr>
            <p:ph type="sldNum" sz="quarter" idx="10"/>
          </p:nvPr>
        </p:nvSpPr>
        <p:spPr/>
        <p:txBody>
          <a:bodyPr/>
          <a:lstStyle/>
          <a:p>
            <a:fld id="{8F8972C7-6C4D-1945-96B2-0D9E7993C8FB}" type="slidenum">
              <a:rPr lang="en-US" smtClean="0"/>
              <a:pPr/>
              <a:t>26</a:t>
            </a:fld>
            <a:endParaRPr lang="en-US"/>
          </a:p>
        </p:txBody>
      </p:sp>
    </p:spTree>
    <p:extLst>
      <p:ext uri="{BB962C8B-B14F-4D97-AF65-F5344CB8AC3E}">
        <p14:creationId xmlns:p14="http://schemas.microsoft.com/office/powerpoint/2010/main" val="692167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CB1C8-BD45-0E4C-8DAB-A7909B8421E2}" type="slidenum">
              <a:rPr lang="en-US"/>
              <a:pPr/>
              <a:t>27</a:t>
            </a:fld>
            <a:endParaRPr lang="en-US"/>
          </a:p>
        </p:txBody>
      </p:sp>
      <p:sp>
        <p:nvSpPr>
          <p:cNvPr id="1275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75907" name="Rectangle 3"/>
          <p:cNvSpPr>
            <a:spLocks noGrp="1" noChangeArrowheads="1"/>
          </p:cNvSpPr>
          <p:nvPr>
            <p:ph type="body" idx="1"/>
          </p:nvPr>
        </p:nvSpPr>
        <p:spPr/>
        <p:txBody>
          <a:bodyPr/>
          <a:lstStyle/>
          <a:p>
            <a:pPr marL="0" indent="0">
              <a:buFont typeface="Arial"/>
              <a:buNone/>
            </a:pPr>
            <a:endParaRPr lang="en-US" dirty="0"/>
          </a:p>
        </p:txBody>
      </p:sp>
    </p:spTree>
    <p:extLst>
      <p:ext uri="{BB962C8B-B14F-4D97-AF65-F5344CB8AC3E}">
        <p14:creationId xmlns:p14="http://schemas.microsoft.com/office/powerpoint/2010/main" val="3041495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Module 1.1 Business Case and Project Charter</a:t>
            </a:r>
            <a:endParaRPr lang="en-US">
              <a:latin typeface="Times New Roman" charset="0"/>
            </a:endParaRPr>
          </a:p>
        </p:txBody>
      </p:sp>
      <p:sp>
        <p:nvSpPr>
          <p:cNvPr id="17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8179" name="Rectangle 3"/>
          <p:cNvSpPr>
            <a:spLocks noGrp="1" noChangeArrowheads="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The stakeholders are people who will be affected by the project or can influence it, but are not directly involved in the project work.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stakeholders may have a say on the project (e.g. parents should be consulted before launching a project that will affect their children and their schools).</a:t>
            </a:r>
            <a:r>
              <a:rPr lang="en-US" dirty="0" smtClean="0">
                <a:effectLst/>
              </a:rPr>
              <a:t> </a:t>
            </a:r>
            <a:endParaRPr lang="en-US" dirty="0"/>
          </a:p>
        </p:txBody>
      </p:sp>
    </p:spTree>
    <p:extLst>
      <p:ext uri="{BB962C8B-B14F-4D97-AF65-F5344CB8AC3E}">
        <p14:creationId xmlns:p14="http://schemas.microsoft.com/office/powerpoint/2010/main" val="3760963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Module 1.1 Business Case and Project Charter</a:t>
            </a:r>
            <a:endParaRPr lang="en-US">
              <a:latin typeface="Times New Roman" charset="0"/>
            </a:endParaRPr>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7699" name="Rectangle 3"/>
          <p:cNvSpPr>
            <a:spLocks noGrp="1" noChangeArrowheads="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Projects take place in the context of process improvement.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latin typeface="+mn-lt"/>
                <a:ea typeface="+mn-ea"/>
                <a:cs typeface="+mn-cs"/>
              </a:rPr>
              <a:t>The process owner is the person responsible for ensuring the efficiency of the process, has the ability to make changes in the process and is highly involved in </a:t>
            </a:r>
            <a:r>
              <a:rPr lang="en-US" sz="1200" kern="1200" smtClean="0">
                <a:solidFill>
                  <a:schemeClr val="tx1"/>
                </a:solidFill>
                <a:latin typeface="+mn-lt"/>
                <a:ea typeface="+mn-ea"/>
                <a:cs typeface="+mn-cs"/>
              </a:rPr>
              <a:t>the project.</a:t>
            </a:r>
            <a:endParaRPr lang="en-PH"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PH"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librarian, Math department head, subject coordinator are examples of process owner.</a:t>
            </a:r>
            <a:endParaRPr lang="en-PH" sz="1200" kern="120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ASK the participants:</a:t>
            </a:r>
          </a:p>
          <a:p>
            <a:r>
              <a:rPr lang="en-US" sz="1200" kern="1200" dirty="0" smtClean="0">
                <a:solidFill>
                  <a:schemeClr val="tx1"/>
                </a:solidFill>
                <a:effectLst/>
                <a:latin typeface="+mn-lt"/>
                <a:ea typeface="+mn-ea"/>
                <a:cs typeface="+mn-cs"/>
              </a:rPr>
              <a:t>Who is the process owner of the process you identified earlier?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66501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ACTIVITY: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Developing the CI Project Background</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DISCUSS the sample project background and supporting data.</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ASK the participants to write a project background.</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INVITE 3 or 4 participants to share their output.</a:t>
            </a:r>
            <a:endParaRPr lang="en-US" sz="11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At this point of the project, CI teams have a vague idea of the problem and are getting ready to work on the solutions. Before plunging into the work, however, we must first consider the issues that concern our customers.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30</a:t>
            </a:fld>
            <a:endParaRPr lang="en-US"/>
          </a:p>
        </p:txBody>
      </p:sp>
    </p:spTree>
    <p:extLst>
      <p:ext uri="{BB962C8B-B14F-4D97-AF65-F5344CB8AC3E}">
        <p14:creationId xmlns:p14="http://schemas.microsoft.com/office/powerpoint/2010/main" val="3909508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31</a:t>
            </a:fld>
            <a:endParaRPr lang="en-US"/>
          </a:p>
        </p:txBody>
      </p:sp>
    </p:spTree>
    <p:extLst>
      <p:ext uri="{BB962C8B-B14F-4D97-AF65-F5344CB8AC3E}">
        <p14:creationId xmlns:p14="http://schemas.microsoft.com/office/powerpoint/2010/main" val="407756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bg1"/>
                </a:solidFill>
              </a:rPr>
              <a:t>	The school conducted a numeracy test to all grade VII students. This is one of the activities undertaken after having evaluated the school's performance in mathematics. Grade VII teachers also reported that students have not mastered the basic mathematical operations. This is one of the reasons why they can't proceed to lessons that develop higher order thinking skills.  </a:t>
            </a:r>
          </a:p>
          <a:p>
            <a:pPr algn="l"/>
            <a:r>
              <a:rPr lang="en-US" dirty="0" smtClean="0">
                <a:solidFill>
                  <a:schemeClr val="bg1"/>
                </a:solidFill>
              </a:rPr>
              <a:t>                                                                                                                                                                                                                                                                                      	Based on the results of the numeracy test, not one of the 451 students in grade VII got 75%. Therefore, not one of them can be considered numerate. 42 out of 451 are nearly numerates. These students got a score ranging from 50% to 74%. 409 out of 451students got a score of 49% and below. These are the non-numerates.                                                                                                                                                                                                                                                                                                                                                                                                                                                                                                                                        	</a:t>
            </a:r>
          </a:p>
          <a:p>
            <a:pPr algn="l"/>
            <a:r>
              <a:rPr lang="en-US" dirty="0" smtClean="0">
                <a:solidFill>
                  <a:schemeClr val="bg1"/>
                </a:solidFill>
              </a:rPr>
              <a:t>	Out of the 9 sections, grade VII-Chrysanthemum got the lowest MPS of 31.59%. Out of 56 students in this section, 14 got the lowest MPS of 23.33% and below. Thus, they become the CI target beneficiaries. </a:t>
            </a:r>
          </a:p>
          <a:p>
            <a:pPr algn="l"/>
            <a:r>
              <a:rPr lang="en-US" dirty="0" smtClean="0">
                <a:solidFill>
                  <a:schemeClr val="bg1"/>
                </a:solidFill>
              </a:rPr>
              <a:t>                  </a:t>
            </a:r>
            <a:r>
              <a:rPr lang="en-US" baseline="0" dirty="0" smtClean="0">
                <a:solidFill>
                  <a:schemeClr val="bg1"/>
                </a:solidFill>
              </a:rPr>
              <a:t> </a:t>
            </a:r>
            <a:r>
              <a:rPr lang="en-US" dirty="0" smtClean="0">
                <a:solidFill>
                  <a:schemeClr val="bg1"/>
                </a:solidFill>
              </a:rPr>
              <a:t>The school aims to help the aforementioned number of students become numerates. </a:t>
            </a:r>
          </a:p>
          <a:p>
            <a:endParaRPr lang="en-US" dirty="0"/>
          </a:p>
        </p:txBody>
      </p:sp>
      <p:sp>
        <p:nvSpPr>
          <p:cNvPr id="4" name="Slide Number Placeholder 3"/>
          <p:cNvSpPr>
            <a:spLocks noGrp="1"/>
          </p:cNvSpPr>
          <p:nvPr>
            <p:ph type="sldNum" sz="quarter" idx="10"/>
          </p:nvPr>
        </p:nvSpPr>
        <p:spPr/>
        <p:txBody>
          <a:bodyPr/>
          <a:lstStyle/>
          <a:p>
            <a:fld id="{727AB1C8-E182-4632-8465-CA49E2204BBE}" type="slidenum">
              <a:rPr lang="en-US" smtClean="0"/>
              <a:t>32</a:t>
            </a:fld>
            <a:endParaRPr lang="en-US"/>
          </a:p>
        </p:txBody>
      </p:sp>
    </p:spTree>
    <p:extLst>
      <p:ext uri="{BB962C8B-B14F-4D97-AF65-F5344CB8AC3E}">
        <p14:creationId xmlns:p14="http://schemas.microsoft.com/office/powerpoint/2010/main" val="387838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DISCUSS the elements of forming a CI team.</a:t>
            </a:r>
          </a:p>
          <a:p>
            <a:pPr lvl="0"/>
            <a:r>
              <a:rPr lang="en-US" sz="1200" kern="1200" dirty="0" smtClean="0">
                <a:solidFill>
                  <a:schemeClr val="tx1"/>
                </a:solidFill>
                <a:effectLst/>
                <a:latin typeface="+mn-lt"/>
                <a:ea typeface="+mn-ea"/>
                <a:cs typeface="+mn-cs"/>
              </a:rPr>
              <a:t>HIGHLIGHT the need to identify customer's needs. </a:t>
            </a:r>
          </a:p>
          <a:p>
            <a:pPr lvl="0"/>
            <a:r>
              <a:rPr lang="en-US" sz="1200" kern="1200" dirty="0" smtClean="0">
                <a:solidFill>
                  <a:schemeClr val="tx1"/>
                </a:solidFill>
                <a:effectLst/>
                <a:latin typeface="+mn-lt"/>
                <a:ea typeface="+mn-ea"/>
                <a:cs typeface="+mn-cs"/>
              </a:rPr>
              <a:t>EMPHASIZE that the process to be mapped is the AS-IS process (the AS-IS state is not always reflected in what is documented).</a:t>
            </a:r>
          </a:p>
          <a:p>
            <a:r>
              <a:rPr lang="en-US" sz="1200" kern="1200" dirty="0" smtClean="0">
                <a:solidFill>
                  <a:schemeClr val="tx1"/>
                </a:solidFill>
                <a:effectLst/>
                <a:latin typeface="+mn-lt"/>
                <a:ea typeface="+mn-ea"/>
                <a:cs typeface="+mn-cs"/>
              </a:rPr>
              <a:t>DISCUSS the importance of data in identifying the priority areas.</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8972C7-6C4D-1945-96B2-0D9E7993C8FB}" type="slidenum">
              <a:rPr lang="en-US" smtClean="0"/>
              <a:pPr/>
              <a:t>3</a:t>
            </a:fld>
            <a:endParaRPr lang="en-US"/>
          </a:p>
        </p:txBody>
      </p:sp>
    </p:spTree>
    <p:extLst>
      <p:ext uri="{BB962C8B-B14F-4D97-AF65-F5344CB8AC3E}">
        <p14:creationId xmlns:p14="http://schemas.microsoft.com/office/powerpoint/2010/main" val="336852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unit, our learning objectives are: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Understanding the key concepts and principles behind this step.</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Being able to organize for and plan a project.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Being able to obtain and analyze customer-related and process-related data in order to identify opportunities for improvement.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Being able to formulate a problem statement.</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4</a:t>
            </a:fld>
            <a:endParaRPr lang="en-US"/>
          </a:p>
        </p:txBody>
      </p:sp>
    </p:spTree>
    <p:extLst>
      <p:ext uri="{BB962C8B-B14F-4D97-AF65-F5344CB8AC3E}">
        <p14:creationId xmlns:p14="http://schemas.microsoft.com/office/powerpoint/2010/main" val="249688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REMIND the participants of the Undertake Improvement Projects process. At this point, the project has been approved and the CI Team has been formed.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5</a:t>
            </a:fld>
            <a:endParaRPr lang="en-US"/>
          </a:p>
        </p:txBody>
      </p:sp>
    </p:spTree>
    <p:extLst>
      <p:ext uri="{BB962C8B-B14F-4D97-AF65-F5344CB8AC3E}">
        <p14:creationId xmlns:p14="http://schemas.microsoft.com/office/powerpoint/2010/main" val="342307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ASK the participants:</a:t>
            </a:r>
          </a:p>
          <a:p>
            <a:r>
              <a:rPr lang="en-US" sz="1200" kern="1200" dirty="0" smtClean="0">
                <a:solidFill>
                  <a:schemeClr val="tx1"/>
                </a:solidFill>
                <a:effectLst/>
                <a:latin typeface="+mn-lt"/>
                <a:ea typeface="+mn-ea"/>
                <a:cs typeface="+mn-cs"/>
              </a:rPr>
              <a:t>What are the different school measures that you use? </a:t>
            </a:r>
          </a:p>
          <a:p>
            <a:r>
              <a:rPr lang="en-US" sz="1200" kern="1200" dirty="0" smtClean="0">
                <a:solidFill>
                  <a:schemeClr val="tx1"/>
                </a:solidFill>
                <a:effectLst/>
                <a:latin typeface="+mn-lt"/>
                <a:ea typeface="+mn-ea"/>
                <a:cs typeface="+mn-cs"/>
              </a:rPr>
              <a:t>Relate the school measures to the definition of quality.</a:t>
            </a:r>
          </a:p>
          <a:p>
            <a:r>
              <a:rPr lang="en-US" sz="1200" kern="1200" dirty="0" smtClean="0">
                <a:solidFill>
                  <a:schemeClr val="tx1"/>
                </a:solidFill>
                <a:effectLst/>
                <a:latin typeface="+mn-lt"/>
                <a:ea typeface="+mn-ea"/>
                <a:cs typeface="+mn-cs"/>
              </a:rPr>
              <a:t> What is the defined school measure standard?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9EB92-5E4F-D446-80C5-3ACCCBEEDE12}" type="slidenum">
              <a:rPr lang="en-US" smtClean="0"/>
              <a:pPr/>
              <a:t>7</a:t>
            </a:fld>
            <a:endParaRPr lang="en-US"/>
          </a:p>
        </p:txBody>
      </p:sp>
    </p:spTree>
    <p:extLst>
      <p:ext uri="{BB962C8B-B14F-4D97-AF65-F5344CB8AC3E}">
        <p14:creationId xmlns:p14="http://schemas.microsoft.com/office/powerpoint/2010/main" val="225439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8</a:t>
            </a:fld>
            <a:endParaRPr lang="en-US"/>
          </a:p>
        </p:txBody>
      </p:sp>
    </p:spTree>
    <p:extLst>
      <p:ext uri="{BB962C8B-B14F-4D97-AF65-F5344CB8AC3E}">
        <p14:creationId xmlns:p14="http://schemas.microsoft.com/office/powerpoint/2010/main" val="229448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9</a:t>
            </a:fld>
            <a:endParaRPr lang="en-US"/>
          </a:p>
        </p:txBody>
      </p:sp>
    </p:spTree>
    <p:extLst>
      <p:ext uri="{BB962C8B-B14F-4D97-AF65-F5344CB8AC3E}">
        <p14:creationId xmlns:p14="http://schemas.microsoft.com/office/powerpoint/2010/main" val="361104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RELATE the participants' responses to the succeeding slides.</a:t>
            </a:r>
            <a:r>
              <a:rPr lang="en-US" dirty="0" smtClean="0">
                <a:effectLst/>
              </a:rPr>
              <a:t> </a:t>
            </a:r>
          </a:p>
          <a:p>
            <a:endParaRPr lang="en-US" dirty="0" smtClean="0">
              <a:effectLst/>
            </a:endParaRPr>
          </a:p>
          <a:p>
            <a:pPr lvl="0"/>
            <a:r>
              <a:rPr lang="en-US" sz="1200" kern="1200" dirty="0" smtClean="0">
                <a:solidFill>
                  <a:schemeClr val="tx1"/>
                </a:solidFill>
                <a:effectLst/>
                <a:latin typeface="+mn-lt"/>
                <a:ea typeface="+mn-ea"/>
                <a:cs typeface="+mn-cs"/>
              </a:rPr>
              <a:t>TELL the participants to:</a:t>
            </a:r>
          </a:p>
          <a:p>
            <a:r>
              <a:rPr lang="en-US" sz="1200" kern="1200" dirty="0" smtClean="0">
                <a:solidFill>
                  <a:schemeClr val="tx1"/>
                </a:solidFill>
                <a:effectLst/>
                <a:latin typeface="+mn-lt"/>
                <a:ea typeface="+mn-ea"/>
                <a:cs typeface="+mn-cs"/>
              </a:rPr>
              <a:t>Relate their responses to the definition of quality in education, its systemic nature involving different processes and multiple stakeholders.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non-conformance to the standards set as school measures can trigger the need for a CI project.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Identify the processes that result in the non-conformance to specific school measures.</a:t>
            </a:r>
          </a:p>
          <a:p>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10</a:t>
            </a:fld>
            <a:endParaRPr lang="en-US"/>
          </a:p>
        </p:txBody>
      </p:sp>
    </p:spTree>
    <p:extLst>
      <p:ext uri="{BB962C8B-B14F-4D97-AF65-F5344CB8AC3E}">
        <p14:creationId xmlns:p14="http://schemas.microsoft.com/office/powerpoint/2010/main" val="2180576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76600" y="3352800"/>
            <a:ext cx="5257800" cy="1752600"/>
          </a:xfrm>
        </p:spPr>
        <p:txBody>
          <a:bodyPr>
            <a:noAutofit/>
          </a:bodyPr>
          <a:lstStyle>
            <a:lvl1pPr algn="r">
              <a:defRPr sz="54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33600" y="5257800"/>
            <a:ext cx="6400800" cy="762000"/>
          </a:xfrm>
        </p:spPr>
        <p:txBody>
          <a:bodyPr>
            <a:normAutofit/>
          </a:bodyPr>
          <a:lstStyle>
            <a:lvl1pPr marL="0" indent="0" algn="r">
              <a:buNone/>
              <a:defRPr sz="2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929C66D-F4D1-B442-BEE1-2C4990DC76F7}" type="datetime1">
              <a:rPr lang="en-PH"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2-</a:t>
            </a:r>
            <a:fld id="{09A02BB9-3F86-4823-9A8F-6A16970CA7F2}" type="slidenum">
              <a:rPr lang="en-US" smtClean="0"/>
              <a:pPr/>
              <a:t>‹#›</a:t>
            </a:fld>
            <a:endParaRPr lang="en-US" dirty="0"/>
          </a:p>
        </p:txBody>
      </p:sp>
      <p:pic>
        <p:nvPicPr>
          <p:cNvPr id="7" name="Picture 2" descr="E:\Abigail Godoy\DepEd Style Guide\DepEd Seal_small.png"/>
          <p:cNvPicPr>
            <a:picLocks noChangeAspect="1" noChangeArrowheads="1"/>
          </p:cNvPicPr>
          <p:nvPr userDrawn="1"/>
        </p:nvPicPr>
        <p:blipFill>
          <a:blip r:embed="rId3" cstate="print"/>
          <a:srcRect/>
          <a:stretch>
            <a:fillRect/>
          </a:stretch>
        </p:blipFill>
        <p:spPr bwMode="auto">
          <a:xfrm>
            <a:off x="5638800" y="612799"/>
            <a:ext cx="2615046" cy="2587601"/>
          </a:xfrm>
          <a:prstGeom prst="rect">
            <a:avLst/>
          </a:prstGeom>
          <a:noFill/>
        </p:spPr>
      </p:pic>
    </p:spTree>
    <p:extLst>
      <p:ext uri="{BB962C8B-B14F-4D97-AF65-F5344CB8AC3E}">
        <p14:creationId xmlns:p14="http://schemas.microsoft.com/office/powerpoint/2010/main" val="101458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lstStyle>
            <a:lvl1pPr>
              <a:defRPr>
                <a:solidFill>
                  <a:srgbClr val="C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F693C-47B6-8A4B-80EF-9671323EA009}" type="datetime1">
              <a:rPr lang="en-PH"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2-</a:t>
            </a:r>
            <a:fld id="{09A02BB9-3F86-4823-9A8F-6A16970CA7F2}" type="slidenum">
              <a:rPr lang="en-US" smtClean="0"/>
              <a:pPr/>
              <a:t>‹#›</a:t>
            </a:fld>
            <a:endParaRPr lang="en-US" dirty="0"/>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0817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C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F7BAB-11D0-FB44-857C-16315C6BBFA4}" type="datetime1">
              <a:rPr lang="en-PH"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2-</a:t>
            </a:r>
            <a:fld id="{09A02BB9-3F86-4823-9A8F-6A16970CA7F2}" type="slidenum">
              <a:rPr lang="en-US" smtClean="0"/>
              <a:pPr/>
              <a:t>‹#›</a:t>
            </a:fld>
            <a:endParaRPr lang="en-US" dirty="0"/>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943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6934200" cy="1143000"/>
          </a:xfrm>
        </p:spPr>
        <p:txBody>
          <a:bodyPr>
            <a:noAutofit/>
          </a:bodyPr>
          <a:lstStyle>
            <a:lvl1pPr algn="l">
              <a:defRPr sz="4400" b="0">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D90BD7-0AD8-9647-B97A-68FDB3D6947F}" type="datetime1">
              <a:rPr lang="en-PH"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2-</a:t>
            </a:r>
            <a:fld id="{09A02BB9-3F86-4823-9A8F-6A16970CA7F2}" type="slidenum">
              <a:rPr lang="en-US" smtClean="0"/>
              <a:pPr/>
              <a:t>‹#›</a:t>
            </a:fld>
            <a:endParaRPr lang="en-US" dirty="0"/>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1170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A1A4F53-B0F5-644C-B50A-C99D4C8413A9}" type="datetime1">
              <a:rPr lang="en-PH"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2-</a:t>
            </a:r>
            <a:fld id="{09A02BB9-3F86-4823-9A8F-6A16970CA7F2}" type="slidenum">
              <a:rPr lang="en-US" smtClean="0"/>
              <a:pPr/>
              <a:t>‹#›</a:t>
            </a:fld>
            <a:endParaRPr lang="en-US" dirty="0"/>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5024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6BE1D3D-D6AD-D54D-986F-29FE169E9C23}" type="datetime1">
              <a:rPr lang="en-PH"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2-</a:t>
            </a:r>
            <a:fld id="{09A02BB9-3F86-4823-9A8F-6A16970CA7F2}" type="slidenum">
              <a:rPr lang="en-US" smtClean="0"/>
              <a:pPr/>
              <a:t>‹#›</a:t>
            </a:fld>
            <a:endParaRPr lang="en-US" dirty="0"/>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7876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51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90799"/>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951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90799"/>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6EEDE06-84A8-6246-BF3B-AE327DCD0ADA}" type="datetime1">
              <a:rPr lang="en-PH" smtClean="0"/>
              <a:pPr/>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2-</a:t>
            </a:r>
            <a:fld id="{09A02BB9-3F86-4823-9A8F-6A16970CA7F2}" type="slidenum">
              <a:rPr lang="en-US" smtClean="0"/>
              <a:pPr/>
              <a:t>‹#›</a:t>
            </a:fld>
            <a:endParaRPr lang="en-US" dirty="0"/>
          </a:p>
        </p:txBody>
      </p:sp>
      <p:sp>
        <p:nvSpPr>
          <p:cNvPr id="10" name="Rectangle 9"/>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81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6DC64AA-8DD4-9F47-AB0F-02CFC4826278}" type="datetime1">
              <a:rPr lang="en-PH" smtClean="0"/>
              <a:pPr/>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2-</a:t>
            </a:r>
            <a:fld id="{09A02BB9-3F86-4823-9A8F-6A16970CA7F2}" type="slidenum">
              <a:rPr lang="en-US" smtClean="0"/>
              <a:pPr/>
              <a:t>‹#›</a:t>
            </a:fld>
            <a:endParaRPr lang="en-US" dirty="0"/>
          </a:p>
        </p:txBody>
      </p:sp>
      <p:sp>
        <p:nvSpPr>
          <p:cNvPr id="6" name="Rectangle 5"/>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3827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660C3-52F9-454D-9E5E-405A7FEC368A}" type="datetime1">
              <a:rPr lang="en-PH" smtClean="0"/>
              <a:pPr/>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2-</a:t>
            </a:r>
            <a:fld id="{09A02BB9-3F86-4823-9A8F-6A16970CA7F2}" type="slidenum">
              <a:rPr lang="en-US" smtClean="0"/>
              <a:pPr/>
              <a:t>‹#›</a:t>
            </a:fld>
            <a:endParaRPr lang="en-US" dirty="0"/>
          </a:p>
        </p:txBody>
      </p:sp>
      <p:sp>
        <p:nvSpPr>
          <p:cNvPr id="5" name="Rectangle 4"/>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9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4E971-DAE0-7046-8612-8097421F2AA2}" type="datetime1">
              <a:rPr lang="en-PH"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2-</a:t>
            </a:r>
            <a:fld id="{09A02BB9-3F86-4823-9A8F-6A16970CA7F2}" type="slidenum">
              <a:rPr lang="en-US" smtClean="0"/>
              <a:pPr/>
              <a:t>‹#›</a:t>
            </a:fld>
            <a:endParaRPr lang="en-US" dirty="0"/>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3229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21E0D-C051-BD43-94FD-2299994037FD}" type="datetime1">
              <a:rPr lang="en-PH"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2-</a:t>
            </a:r>
            <a:fld id="{09A02BB9-3F86-4823-9A8F-6A16970CA7F2}" type="slidenum">
              <a:rPr lang="en-US" smtClean="0"/>
              <a:pPr/>
              <a:t>‹#›</a:t>
            </a:fld>
            <a:endParaRPr lang="en-US" dirty="0"/>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521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637AF-F4E7-4C4B-8EA2-A95797673035}" type="datetime1">
              <a:rPr lang="en-PH" smtClean="0"/>
              <a:pPr/>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2-</a:t>
            </a:r>
            <a:fld id="{09A02BB9-3F86-4823-9A8F-6A16970CA7F2}" type="slidenum">
              <a:rPr lang="en-US" smtClean="0"/>
              <a:pPr/>
              <a:t>‹#›</a:t>
            </a:fld>
            <a:endParaRPr lang="en-US" dirty="0"/>
          </a:p>
        </p:txBody>
      </p:sp>
    </p:spTree>
    <p:extLst>
      <p:ext uri="{BB962C8B-B14F-4D97-AF65-F5344CB8AC3E}">
        <p14:creationId xmlns:p14="http://schemas.microsoft.com/office/powerpoint/2010/main" val="137170774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9.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Stage 1: Assess</a:t>
            </a:r>
            <a:endParaRPr lang="en-US" dirty="0"/>
          </a:p>
        </p:txBody>
      </p:sp>
      <p:sp>
        <p:nvSpPr>
          <p:cNvPr id="3" name="Subtitle 2"/>
          <p:cNvSpPr>
            <a:spLocks noGrp="1"/>
          </p:cNvSpPr>
          <p:nvPr>
            <p:ph type="subTitle" idx="1"/>
          </p:nvPr>
        </p:nvSpPr>
        <p:spPr/>
        <p:txBody>
          <a:bodyPr/>
          <a:lstStyle/>
          <a:p>
            <a:endParaRPr lang="en-US"/>
          </a:p>
        </p:txBody>
      </p:sp>
      <p:sp>
        <p:nvSpPr>
          <p:cNvPr id="4"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1025954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Measures and Customers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4817856"/>
              </p:ext>
            </p:extLst>
          </p:nvPr>
        </p:nvGraphicFramePr>
        <p:xfrm>
          <a:off x="457200" y="1928163"/>
          <a:ext cx="2970127" cy="2937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688226188"/>
              </p:ext>
            </p:extLst>
          </p:nvPr>
        </p:nvGraphicFramePr>
        <p:xfrm>
          <a:off x="4330059" y="2019957"/>
          <a:ext cx="1698364" cy="27223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ounded Rectangle 5"/>
          <p:cNvSpPr/>
          <p:nvPr/>
        </p:nvSpPr>
        <p:spPr>
          <a:xfrm>
            <a:off x="7391400" y="2432620"/>
            <a:ext cx="1312215"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Students</a:t>
            </a:r>
            <a:endParaRPr lang="en-US" dirty="0"/>
          </a:p>
        </p:txBody>
      </p:sp>
      <p:sp>
        <p:nvSpPr>
          <p:cNvPr id="7" name="Rounded Rectangle 6"/>
          <p:cNvSpPr/>
          <p:nvPr/>
        </p:nvSpPr>
        <p:spPr>
          <a:xfrm>
            <a:off x="7391400" y="5414930"/>
            <a:ext cx="1312215"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Teachers</a:t>
            </a:r>
            <a:endParaRPr lang="en-US" dirty="0"/>
          </a:p>
        </p:txBody>
      </p:sp>
      <p:sp>
        <p:nvSpPr>
          <p:cNvPr id="8" name="TextBox 7"/>
          <p:cNvSpPr txBox="1"/>
          <p:nvPr/>
        </p:nvSpPr>
        <p:spPr>
          <a:xfrm>
            <a:off x="7402996" y="1558831"/>
            <a:ext cx="1300619" cy="369332"/>
          </a:xfrm>
          <a:prstGeom prst="rect">
            <a:avLst/>
          </a:prstGeom>
          <a:noFill/>
        </p:spPr>
        <p:txBody>
          <a:bodyPr wrap="none" rtlCol="0">
            <a:spAutoFit/>
          </a:bodyPr>
          <a:lstStyle/>
          <a:p>
            <a:r>
              <a:rPr lang="en-US" dirty="0" smtClean="0"/>
              <a:t>Customers</a:t>
            </a:r>
            <a:endParaRPr lang="en-US" dirty="0"/>
          </a:p>
        </p:txBody>
      </p:sp>
      <p:graphicFrame>
        <p:nvGraphicFramePr>
          <p:cNvPr id="9" name="Diagram 8"/>
          <p:cNvGraphicFramePr/>
          <p:nvPr>
            <p:extLst>
              <p:ext uri="{D42A27DB-BD31-4B8C-83A1-F6EECF244321}">
                <p14:modId xmlns:p14="http://schemas.microsoft.com/office/powerpoint/2010/main" val="3134433079"/>
              </p:ext>
            </p:extLst>
          </p:nvPr>
        </p:nvGraphicFramePr>
        <p:xfrm>
          <a:off x="682469" y="5186529"/>
          <a:ext cx="2255239" cy="157610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agram 9"/>
          <p:cNvGraphicFramePr/>
          <p:nvPr>
            <p:extLst>
              <p:ext uri="{D42A27DB-BD31-4B8C-83A1-F6EECF244321}">
                <p14:modId xmlns:p14="http://schemas.microsoft.com/office/powerpoint/2010/main" val="1998413396"/>
              </p:ext>
            </p:extLst>
          </p:nvPr>
        </p:nvGraphicFramePr>
        <p:xfrm>
          <a:off x="3910888" y="5247727"/>
          <a:ext cx="2530650" cy="126893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1" name="Right Arrow 10"/>
          <p:cNvSpPr/>
          <p:nvPr/>
        </p:nvSpPr>
        <p:spPr>
          <a:xfrm>
            <a:off x="3604877" y="3347020"/>
            <a:ext cx="612022" cy="4436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3145255" y="5733147"/>
            <a:ext cx="612022" cy="4436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6573187" y="5698383"/>
            <a:ext cx="612022" cy="4436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6267176" y="2688546"/>
            <a:ext cx="612022" cy="4436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8217311">
            <a:off x="6072491" y="4195118"/>
            <a:ext cx="1700305" cy="4436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r>
              <a:rPr lang="en-US" smtClean="0"/>
              <a:t>2-</a:t>
            </a:r>
            <a:fld id="{09A02BB9-3F86-4823-9A8F-6A16970CA7F2}" type="slidenum">
              <a:rPr lang="en-US" smtClean="0"/>
              <a:pPr/>
              <a:t>10</a:t>
            </a:fld>
            <a:endParaRPr lang="en-US" dirty="0"/>
          </a:p>
        </p:txBody>
      </p:sp>
    </p:spTree>
    <p:extLst>
      <p:ext uri="{BB962C8B-B14F-4D97-AF65-F5344CB8AC3E}">
        <p14:creationId xmlns:p14="http://schemas.microsoft.com/office/powerpoint/2010/main" val="816160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Selection Criteria</a:t>
            </a:r>
            <a:br>
              <a:rPr lang="en-US" dirty="0"/>
            </a:b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11</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7744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Selection Criteria Guidelines</a:t>
            </a:r>
            <a:endParaRPr lang="en-PH"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expected project outputs and/or outcomes support the targeted performance indicator (PI) </a:t>
            </a:r>
            <a:r>
              <a:rPr lang="en-US" dirty="0" smtClean="0"/>
              <a:t>or school </a:t>
            </a:r>
            <a:r>
              <a:rPr lang="en-US" dirty="0"/>
              <a:t>m</a:t>
            </a:r>
            <a:r>
              <a:rPr lang="en-US" dirty="0" smtClean="0"/>
              <a:t>easure</a:t>
            </a:r>
            <a:endParaRPr lang="en-US" dirty="0"/>
          </a:p>
          <a:p>
            <a:r>
              <a:rPr lang="en-US" dirty="0" smtClean="0"/>
              <a:t>The </a:t>
            </a:r>
            <a:r>
              <a:rPr lang="en-US" dirty="0"/>
              <a:t>project revolves around the improvement of an </a:t>
            </a:r>
            <a:r>
              <a:rPr lang="en-US" dirty="0" smtClean="0"/>
              <a:t>identified internal </a:t>
            </a:r>
            <a:r>
              <a:rPr lang="en-US" dirty="0"/>
              <a:t>school process</a:t>
            </a:r>
            <a:r>
              <a:rPr lang="en-US" dirty="0" smtClean="0"/>
              <a:t>.</a:t>
            </a:r>
          </a:p>
          <a:p>
            <a:r>
              <a:rPr lang="en-US" dirty="0"/>
              <a:t>The project has outputs and outcomes which are realizable within the </a:t>
            </a:r>
            <a:r>
              <a:rPr lang="en-US" dirty="0" smtClean="0"/>
              <a:t>six-month </a:t>
            </a:r>
            <a:r>
              <a:rPr lang="en-US" dirty="0"/>
              <a:t>project duration. </a:t>
            </a:r>
            <a:r>
              <a:rPr lang="en-US" dirty="0" smtClean="0"/>
              <a:t>Two months for the Assess stage, two months for the Analyze stage, and two months for the Act stage</a:t>
            </a:r>
            <a:endParaRPr lang="en-PH" dirty="0"/>
          </a:p>
          <a:p>
            <a:pPr marL="0" indent="0">
              <a:buNone/>
            </a:pPr>
            <a:endParaRPr lang="en-PH" dirty="0"/>
          </a:p>
        </p:txBody>
      </p:sp>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12</a:t>
            </a:fld>
            <a:endParaRPr lang="en-US" dirty="0"/>
          </a:p>
        </p:txBody>
      </p:sp>
    </p:spTree>
    <p:extLst>
      <p:ext uri="{BB962C8B-B14F-4D97-AF65-F5344CB8AC3E}">
        <p14:creationId xmlns:p14="http://schemas.microsoft.com/office/powerpoint/2010/main" val="256186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a:t>Project Selection Criteria Guidelines</a:t>
            </a:r>
          </a:p>
        </p:txBody>
      </p:sp>
      <p:sp>
        <p:nvSpPr>
          <p:cNvPr id="3" name="Content Placeholder 2"/>
          <p:cNvSpPr>
            <a:spLocks noGrp="1"/>
          </p:cNvSpPr>
          <p:nvPr>
            <p:ph idx="1"/>
          </p:nvPr>
        </p:nvSpPr>
        <p:spPr>
          <a:xfrm>
            <a:off x="457200" y="1905000"/>
            <a:ext cx="8366760" cy="4221163"/>
          </a:xfrm>
        </p:spPr>
        <p:txBody>
          <a:bodyPr>
            <a:normAutofit/>
          </a:bodyPr>
          <a:lstStyle/>
          <a:p>
            <a:r>
              <a:rPr lang="en-US" dirty="0" smtClean="0"/>
              <a:t>Project </a:t>
            </a:r>
            <a:r>
              <a:rPr lang="en-US" dirty="0"/>
              <a:t>activities are generally executable and within the control of the project CI Team, or through a local or division-level stakeholder with whom the  CI Team can </a:t>
            </a:r>
            <a:r>
              <a:rPr lang="en-US" dirty="0" smtClean="0"/>
              <a:t>partner.</a:t>
            </a:r>
          </a:p>
          <a:p>
            <a:pPr lvl="0"/>
            <a:r>
              <a:rPr lang="en-US" dirty="0"/>
              <a:t>The project does not require a capital outlay to execute.</a:t>
            </a:r>
            <a:endParaRPr lang="en-PH" dirty="0"/>
          </a:p>
          <a:p>
            <a:endParaRPr lang="en-PH" dirty="0"/>
          </a:p>
        </p:txBody>
      </p:sp>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13</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442737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CI project template</a:t>
            </a:r>
            <a:endParaRPr lang="en-US" dirty="0"/>
          </a:p>
        </p:txBody>
      </p:sp>
      <p:sp>
        <p:nvSpPr>
          <p:cNvPr id="6" name="Text Placeholder 5"/>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r>
              <a:rPr lang="en-US" smtClean="0"/>
              <a:t>2-</a:t>
            </a:r>
            <a:fld id="{09A02BB9-3F86-4823-9A8F-6A16970CA7F2}" type="slidenum">
              <a:rPr lang="en-US" smtClean="0"/>
              <a:pPr/>
              <a:t>14</a:t>
            </a:fld>
            <a:endParaRPr lang="en-US" dirty="0"/>
          </a:p>
        </p:txBody>
      </p:sp>
      <p:sp>
        <p:nvSpPr>
          <p:cNvPr id="7"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55294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507327" y="720703"/>
            <a:ext cx="8229600" cy="5073407"/>
            <a:chOff x="1080" y="813"/>
            <a:chExt cx="13680" cy="8777"/>
          </a:xfrm>
        </p:grpSpPr>
        <p:sp>
          <p:nvSpPr>
            <p:cNvPr id="4099" name="Text Box 3"/>
            <p:cNvSpPr txBox="1">
              <a:spLocks noChangeArrowheads="1"/>
            </p:cNvSpPr>
            <p:nvPr/>
          </p:nvSpPr>
          <p:spPr bwMode="auto">
            <a:xfrm>
              <a:off x="8280" y="900"/>
              <a:ext cx="558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dirty="0" smtClean="0">
                  <a:latin typeface="Times New Roman" charset="0"/>
                  <a:cs typeface="新細明體" charset="0"/>
                </a:rPr>
                <a:t>FUTURE STATE</a:t>
              </a:r>
              <a:endParaRPr lang="en-US" dirty="0"/>
            </a:p>
          </p:txBody>
        </p:sp>
        <p:sp>
          <p:nvSpPr>
            <p:cNvPr id="4100" name="Line 4"/>
            <p:cNvSpPr>
              <a:spLocks noChangeShapeType="1"/>
            </p:cNvSpPr>
            <p:nvPr/>
          </p:nvSpPr>
          <p:spPr bwMode="auto">
            <a:xfrm>
              <a:off x="8460" y="1388"/>
              <a:ext cx="612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01" name="Line 5"/>
            <p:cNvSpPr>
              <a:spLocks noChangeShapeType="1"/>
            </p:cNvSpPr>
            <p:nvPr/>
          </p:nvSpPr>
          <p:spPr bwMode="auto">
            <a:xfrm>
              <a:off x="1080" y="2340"/>
              <a:ext cx="648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02" name="Text Box 6"/>
            <p:cNvSpPr txBox="1">
              <a:spLocks noChangeArrowheads="1"/>
            </p:cNvSpPr>
            <p:nvPr/>
          </p:nvSpPr>
          <p:spPr bwMode="auto">
            <a:xfrm>
              <a:off x="1080" y="1893"/>
              <a:ext cx="6496" cy="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dirty="0" smtClean="0">
                  <a:latin typeface="Times New Roman" charset="0"/>
                  <a:cs typeface="新細明體" charset="0"/>
                </a:rPr>
                <a:t>BACKGROUND</a:t>
              </a:r>
              <a:endParaRPr lang="en-US" dirty="0"/>
            </a:p>
          </p:txBody>
        </p:sp>
        <p:sp>
          <p:nvSpPr>
            <p:cNvPr id="4103" name="Text Box 7"/>
            <p:cNvSpPr txBox="1">
              <a:spLocks noChangeArrowheads="1"/>
            </p:cNvSpPr>
            <p:nvPr/>
          </p:nvSpPr>
          <p:spPr bwMode="auto">
            <a:xfrm>
              <a:off x="1080" y="3333"/>
              <a:ext cx="558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zh-TW" sz="1200" dirty="0" smtClean="0">
                  <a:latin typeface="Times New Roman" charset="0"/>
                  <a:cs typeface="新細明體" charset="0"/>
                </a:rPr>
                <a:t>CURRENT STATE</a:t>
              </a:r>
              <a:endParaRPr lang="en-US" dirty="0"/>
            </a:p>
          </p:txBody>
        </p:sp>
        <p:sp>
          <p:nvSpPr>
            <p:cNvPr id="4104" name="Line 8"/>
            <p:cNvSpPr>
              <a:spLocks noChangeShapeType="1"/>
            </p:cNvSpPr>
            <p:nvPr/>
          </p:nvSpPr>
          <p:spPr bwMode="auto">
            <a:xfrm>
              <a:off x="1080" y="3780"/>
              <a:ext cx="648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05" name="Text Box 9"/>
            <p:cNvSpPr txBox="1">
              <a:spLocks noChangeArrowheads="1"/>
            </p:cNvSpPr>
            <p:nvPr/>
          </p:nvSpPr>
          <p:spPr bwMode="auto">
            <a:xfrm>
              <a:off x="1080" y="6845"/>
              <a:ext cx="558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zh-TW" sz="1200" dirty="0">
                  <a:latin typeface="Times New Roman" charset="0"/>
                  <a:cs typeface="新細明體" charset="0"/>
                </a:rPr>
                <a:t>PROBLEM ANALYSIS</a:t>
              </a:r>
              <a:endParaRPr lang="en-US" dirty="0"/>
            </a:p>
          </p:txBody>
        </p:sp>
        <p:sp>
          <p:nvSpPr>
            <p:cNvPr id="4106" name="Line 10"/>
            <p:cNvSpPr>
              <a:spLocks noChangeShapeType="1"/>
            </p:cNvSpPr>
            <p:nvPr/>
          </p:nvSpPr>
          <p:spPr bwMode="auto">
            <a:xfrm>
              <a:off x="1080" y="7350"/>
              <a:ext cx="648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08" name="Line 12"/>
            <p:cNvSpPr>
              <a:spLocks noChangeShapeType="1"/>
            </p:cNvSpPr>
            <p:nvPr/>
          </p:nvSpPr>
          <p:spPr bwMode="auto">
            <a:xfrm>
              <a:off x="8460" y="4566"/>
              <a:ext cx="63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1" name="Text Box 15"/>
            <p:cNvSpPr txBox="1">
              <a:spLocks noChangeArrowheads="1"/>
            </p:cNvSpPr>
            <p:nvPr/>
          </p:nvSpPr>
          <p:spPr bwMode="auto">
            <a:xfrm>
              <a:off x="8280" y="4032"/>
              <a:ext cx="558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zh-TW" sz="1200" dirty="0">
                  <a:latin typeface="Times New Roman" charset="0"/>
                  <a:cs typeface="新細明體" charset="0"/>
                </a:rPr>
                <a:t>IMPLEMENTATION PLAN</a:t>
              </a:r>
              <a:endParaRPr lang="en-US" dirty="0"/>
            </a:p>
          </p:txBody>
        </p:sp>
        <p:sp>
          <p:nvSpPr>
            <p:cNvPr id="4113" name="Text Box 17"/>
            <p:cNvSpPr txBox="1">
              <a:spLocks noChangeArrowheads="1"/>
            </p:cNvSpPr>
            <p:nvPr/>
          </p:nvSpPr>
          <p:spPr bwMode="auto">
            <a:xfrm>
              <a:off x="8280" y="9114"/>
              <a:ext cx="558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dirty="0" smtClean="0">
                  <a:latin typeface="Times New Roman" charset="0"/>
                  <a:cs typeface="新細明體" charset="0"/>
                </a:rPr>
                <a:t>KEY LEARNING</a:t>
              </a:r>
              <a:endParaRPr lang="en-US" dirty="0"/>
            </a:p>
          </p:txBody>
        </p:sp>
        <p:sp>
          <p:nvSpPr>
            <p:cNvPr id="4114" name="Text Box 18"/>
            <p:cNvSpPr txBox="1">
              <a:spLocks noChangeArrowheads="1"/>
            </p:cNvSpPr>
            <p:nvPr/>
          </p:nvSpPr>
          <p:spPr bwMode="auto">
            <a:xfrm>
              <a:off x="8280" y="7315"/>
              <a:ext cx="558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dirty="0" smtClean="0">
                  <a:latin typeface="Times New Roman" charset="0"/>
                  <a:cs typeface="新細明體" charset="0"/>
                </a:rPr>
                <a:t>TEST RESULTS</a:t>
              </a:r>
              <a:endParaRPr lang="en-US" dirty="0"/>
            </a:p>
          </p:txBody>
        </p:sp>
        <p:sp>
          <p:nvSpPr>
            <p:cNvPr id="4115" name="Line 19"/>
            <p:cNvSpPr>
              <a:spLocks noChangeShapeType="1"/>
            </p:cNvSpPr>
            <p:nvPr/>
          </p:nvSpPr>
          <p:spPr bwMode="auto">
            <a:xfrm>
              <a:off x="8460" y="7820"/>
              <a:ext cx="63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6" name="Line 20"/>
            <p:cNvSpPr>
              <a:spLocks noChangeShapeType="1"/>
            </p:cNvSpPr>
            <p:nvPr/>
          </p:nvSpPr>
          <p:spPr bwMode="auto">
            <a:xfrm>
              <a:off x="8460" y="9590"/>
              <a:ext cx="63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7" name="Text Box 21"/>
            <p:cNvSpPr txBox="1">
              <a:spLocks noChangeArrowheads="1"/>
            </p:cNvSpPr>
            <p:nvPr/>
          </p:nvSpPr>
          <p:spPr bwMode="auto">
            <a:xfrm>
              <a:off x="1120" y="813"/>
              <a:ext cx="558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dirty="0" smtClean="0">
                  <a:latin typeface="Times New Roman" charset="0"/>
                  <a:cs typeface="新細明體" charset="0"/>
                </a:rPr>
                <a:t>PROJECT TITLE</a:t>
              </a:r>
              <a:endParaRPr lang="en-US" dirty="0"/>
            </a:p>
          </p:txBody>
        </p:sp>
        <p:sp>
          <p:nvSpPr>
            <p:cNvPr id="4118" name="Line 22"/>
            <p:cNvSpPr>
              <a:spLocks noChangeShapeType="1"/>
            </p:cNvSpPr>
            <p:nvPr/>
          </p:nvSpPr>
          <p:spPr bwMode="auto">
            <a:xfrm>
              <a:off x="1096" y="1260"/>
              <a:ext cx="648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4119" name="Rectangle 23"/>
          <p:cNvSpPr>
            <a:spLocks noChangeArrowheads="1"/>
          </p:cNvSpPr>
          <p:nvPr/>
        </p:nvSpPr>
        <p:spPr bwMode="auto">
          <a:xfrm>
            <a:off x="354927" y="694792"/>
            <a:ext cx="8534400" cy="5715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20" name="Line 24"/>
          <p:cNvSpPr>
            <a:spLocks noChangeShapeType="1"/>
          </p:cNvSpPr>
          <p:nvPr/>
        </p:nvSpPr>
        <p:spPr bwMode="auto">
          <a:xfrm>
            <a:off x="4774527" y="694792"/>
            <a:ext cx="0" cy="563880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p:cNvSpPr txBox="1"/>
          <p:nvPr/>
        </p:nvSpPr>
        <p:spPr>
          <a:xfrm rot="16200000">
            <a:off x="-864427" y="1509531"/>
            <a:ext cx="2069373" cy="338554"/>
          </a:xfrm>
          <a:prstGeom prst="rect">
            <a:avLst/>
          </a:prstGeom>
          <a:noFill/>
        </p:spPr>
        <p:txBody>
          <a:bodyPr wrap="square" rtlCol="0">
            <a:spAutoFit/>
          </a:bodyPr>
          <a:lstStyle/>
          <a:p>
            <a:pPr algn="ctr"/>
            <a:r>
              <a:rPr lang="en-US" sz="1600" b="1" u="sng" dirty="0" smtClean="0"/>
              <a:t>STAGE 1: ASSESS</a:t>
            </a:r>
            <a:endParaRPr lang="en-US" sz="1600" b="1" u="sng" dirty="0"/>
          </a:p>
        </p:txBody>
      </p:sp>
      <p:sp>
        <p:nvSpPr>
          <p:cNvPr id="33" name="TextBox 32"/>
          <p:cNvSpPr txBox="1"/>
          <p:nvPr/>
        </p:nvSpPr>
        <p:spPr>
          <a:xfrm rot="16200000">
            <a:off x="3368075" y="1641178"/>
            <a:ext cx="2425610" cy="338554"/>
          </a:xfrm>
          <a:prstGeom prst="rect">
            <a:avLst/>
          </a:prstGeom>
          <a:noFill/>
        </p:spPr>
        <p:txBody>
          <a:bodyPr wrap="square" rtlCol="0">
            <a:spAutoFit/>
          </a:bodyPr>
          <a:lstStyle/>
          <a:p>
            <a:pPr algn="ctr"/>
            <a:r>
              <a:rPr lang="en-US" sz="1600" b="1" u="sng" dirty="0" smtClean="0"/>
              <a:t>STAGE 2: ANALYZE</a:t>
            </a:r>
            <a:endParaRPr lang="en-US" sz="1600" b="1" u="sng" dirty="0"/>
          </a:p>
        </p:txBody>
      </p:sp>
      <p:sp>
        <p:nvSpPr>
          <p:cNvPr id="36" name="TextBox 35"/>
          <p:cNvSpPr txBox="1"/>
          <p:nvPr/>
        </p:nvSpPr>
        <p:spPr>
          <a:xfrm rot="16200000">
            <a:off x="3567440" y="5131321"/>
            <a:ext cx="2050203" cy="338554"/>
          </a:xfrm>
          <a:prstGeom prst="rect">
            <a:avLst/>
          </a:prstGeom>
          <a:noFill/>
        </p:spPr>
        <p:txBody>
          <a:bodyPr wrap="square" rtlCol="0">
            <a:spAutoFit/>
          </a:bodyPr>
          <a:lstStyle/>
          <a:p>
            <a:pPr algn="ctr"/>
            <a:r>
              <a:rPr lang="en-US" sz="1600" b="1" u="sng" dirty="0" smtClean="0"/>
              <a:t>STAGE 3: ACT</a:t>
            </a:r>
            <a:endParaRPr lang="en-US" sz="1600" b="1" u="sng" dirty="0"/>
          </a:p>
        </p:txBody>
      </p:sp>
      <p:sp>
        <p:nvSpPr>
          <p:cNvPr id="28" name="TextBox 27"/>
          <p:cNvSpPr txBox="1"/>
          <p:nvPr/>
        </p:nvSpPr>
        <p:spPr>
          <a:xfrm rot="16200000">
            <a:off x="-1005801" y="5178089"/>
            <a:ext cx="2352122" cy="338554"/>
          </a:xfrm>
          <a:prstGeom prst="rect">
            <a:avLst/>
          </a:prstGeom>
          <a:noFill/>
        </p:spPr>
        <p:txBody>
          <a:bodyPr wrap="square" rtlCol="0">
            <a:spAutoFit/>
          </a:bodyPr>
          <a:lstStyle/>
          <a:p>
            <a:pPr algn="ctr"/>
            <a:r>
              <a:rPr lang="en-US" sz="1600" b="1" u="sng" dirty="0" smtClean="0"/>
              <a:t>STAGE 2: ANALYZE</a:t>
            </a:r>
            <a:endParaRPr lang="en-US" sz="1600" b="1" u="sng" dirty="0"/>
          </a:p>
        </p:txBody>
      </p:sp>
      <p:sp>
        <p:nvSpPr>
          <p:cNvPr id="2" name="TextBox 1"/>
          <p:cNvSpPr txBox="1"/>
          <p:nvPr/>
        </p:nvSpPr>
        <p:spPr>
          <a:xfrm>
            <a:off x="3556329" y="167170"/>
            <a:ext cx="2326278" cy="369332"/>
          </a:xfrm>
          <a:prstGeom prst="rect">
            <a:avLst/>
          </a:prstGeom>
          <a:noFill/>
        </p:spPr>
        <p:txBody>
          <a:bodyPr wrap="none" rtlCol="0">
            <a:spAutoFit/>
          </a:bodyPr>
          <a:lstStyle/>
          <a:p>
            <a:r>
              <a:rPr lang="en-US" b="1" dirty="0" smtClean="0"/>
              <a:t>CI Project Template</a:t>
            </a:r>
            <a:endParaRPr lang="en-US" b="1" dirty="0"/>
          </a:p>
        </p:txBody>
      </p:sp>
      <p:sp>
        <p:nvSpPr>
          <p:cNvPr id="3" name="TextBox 2"/>
          <p:cNvSpPr txBox="1"/>
          <p:nvPr/>
        </p:nvSpPr>
        <p:spPr>
          <a:xfrm>
            <a:off x="1072121" y="970598"/>
            <a:ext cx="2771032" cy="523220"/>
          </a:xfrm>
          <a:prstGeom prst="rect">
            <a:avLst/>
          </a:prstGeom>
          <a:noFill/>
        </p:spPr>
        <p:txBody>
          <a:bodyPr wrap="square" rtlCol="0">
            <a:spAutoFit/>
          </a:bodyPr>
          <a:lstStyle/>
          <a:p>
            <a:pPr algn="ctr"/>
            <a:r>
              <a:rPr lang="en-US" sz="1400" i="1" dirty="0" smtClean="0"/>
              <a:t>Name of the </a:t>
            </a:r>
            <a:r>
              <a:rPr lang="en-US" sz="1400" i="1" dirty="0">
                <a:solidFill>
                  <a:srgbClr val="0000FF"/>
                </a:solidFill>
              </a:rPr>
              <a:t>S</a:t>
            </a:r>
            <a:r>
              <a:rPr lang="en-US" sz="1400" i="1" dirty="0" smtClean="0">
                <a:solidFill>
                  <a:srgbClr val="0000FF"/>
                </a:solidFill>
              </a:rPr>
              <a:t>chool and </a:t>
            </a:r>
            <a:r>
              <a:rPr lang="en-US" sz="1400" i="1" dirty="0" smtClean="0"/>
              <a:t>Project</a:t>
            </a:r>
          </a:p>
          <a:p>
            <a:pPr algn="ctr"/>
            <a:r>
              <a:rPr lang="en-US" sz="1400" i="1" dirty="0" smtClean="0"/>
              <a:t>Team Members</a:t>
            </a:r>
            <a:endParaRPr lang="en-US" sz="1400" i="1" dirty="0"/>
          </a:p>
        </p:txBody>
      </p:sp>
      <p:sp>
        <p:nvSpPr>
          <p:cNvPr id="31" name="TextBox 30"/>
          <p:cNvSpPr txBox="1"/>
          <p:nvPr/>
        </p:nvSpPr>
        <p:spPr>
          <a:xfrm>
            <a:off x="1117169" y="1695269"/>
            <a:ext cx="2771032" cy="738664"/>
          </a:xfrm>
          <a:prstGeom prst="rect">
            <a:avLst/>
          </a:prstGeom>
          <a:noFill/>
        </p:spPr>
        <p:txBody>
          <a:bodyPr wrap="square" rtlCol="0">
            <a:spAutoFit/>
          </a:bodyPr>
          <a:lstStyle/>
          <a:p>
            <a:pPr algn="ctr"/>
            <a:r>
              <a:rPr lang="en-US" sz="1400" i="1" dirty="0" smtClean="0">
                <a:solidFill>
                  <a:srgbClr val="0000FF"/>
                </a:solidFill>
              </a:rPr>
              <a:t>School Profile+ BERC Highlights </a:t>
            </a:r>
            <a:r>
              <a:rPr lang="en-US" sz="1400" i="1" dirty="0" smtClean="0"/>
              <a:t>+ VOC + Project Scoping (SIPOC) </a:t>
            </a:r>
            <a:endParaRPr lang="en-US" sz="1400" i="1" dirty="0"/>
          </a:p>
        </p:txBody>
      </p:sp>
      <p:sp>
        <p:nvSpPr>
          <p:cNvPr id="32" name="TextBox 31"/>
          <p:cNvSpPr txBox="1"/>
          <p:nvPr/>
        </p:nvSpPr>
        <p:spPr>
          <a:xfrm>
            <a:off x="742241" y="2789487"/>
            <a:ext cx="3513276" cy="738664"/>
          </a:xfrm>
          <a:prstGeom prst="rect">
            <a:avLst/>
          </a:prstGeom>
          <a:noFill/>
        </p:spPr>
        <p:txBody>
          <a:bodyPr wrap="square" rtlCol="0">
            <a:spAutoFit/>
          </a:bodyPr>
          <a:lstStyle/>
          <a:p>
            <a:pPr algn="ctr"/>
            <a:r>
              <a:rPr lang="en-US" sz="1400" i="1" dirty="0" smtClean="0"/>
              <a:t>Process Map + Data Gathering and Presentation</a:t>
            </a:r>
          </a:p>
          <a:p>
            <a:pPr algn="ctr"/>
            <a:r>
              <a:rPr lang="en-US" sz="1400" i="1" dirty="0" smtClean="0">
                <a:solidFill>
                  <a:srgbClr val="0000FF"/>
                </a:solidFill>
              </a:rPr>
              <a:t>Problem statement</a:t>
            </a:r>
          </a:p>
        </p:txBody>
      </p:sp>
      <p:sp>
        <p:nvSpPr>
          <p:cNvPr id="34" name="TextBox 33"/>
          <p:cNvSpPr txBox="1"/>
          <p:nvPr/>
        </p:nvSpPr>
        <p:spPr>
          <a:xfrm>
            <a:off x="746195" y="4718187"/>
            <a:ext cx="3513276" cy="738664"/>
          </a:xfrm>
          <a:prstGeom prst="rect">
            <a:avLst/>
          </a:prstGeom>
          <a:noFill/>
        </p:spPr>
        <p:txBody>
          <a:bodyPr wrap="square" rtlCol="0">
            <a:spAutoFit/>
          </a:bodyPr>
          <a:lstStyle/>
          <a:p>
            <a:pPr algn="ctr"/>
            <a:r>
              <a:rPr lang="en-US" sz="1400" i="1" dirty="0" smtClean="0"/>
              <a:t>Root Cause Analysis</a:t>
            </a:r>
          </a:p>
          <a:p>
            <a:pPr algn="ctr"/>
            <a:r>
              <a:rPr lang="en-US" sz="1400" i="1" dirty="0" smtClean="0"/>
              <a:t>Validation of Causes</a:t>
            </a:r>
          </a:p>
          <a:p>
            <a:pPr algn="ctr"/>
            <a:r>
              <a:rPr lang="en-US" sz="1400" i="1" dirty="0" smtClean="0">
                <a:solidFill>
                  <a:srgbClr val="0000FF"/>
                </a:solidFill>
              </a:rPr>
              <a:t>Prioritization of Valid Causes</a:t>
            </a:r>
          </a:p>
        </p:txBody>
      </p:sp>
      <p:sp>
        <p:nvSpPr>
          <p:cNvPr id="37" name="TextBox 36"/>
          <p:cNvSpPr txBox="1"/>
          <p:nvPr/>
        </p:nvSpPr>
        <p:spPr>
          <a:xfrm>
            <a:off x="5115367" y="1302378"/>
            <a:ext cx="3513276" cy="954107"/>
          </a:xfrm>
          <a:prstGeom prst="rect">
            <a:avLst/>
          </a:prstGeom>
          <a:noFill/>
        </p:spPr>
        <p:txBody>
          <a:bodyPr wrap="square" rtlCol="0">
            <a:spAutoFit/>
          </a:bodyPr>
          <a:lstStyle/>
          <a:p>
            <a:pPr algn="ctr"/>
            <a:r>
              <a:rPr lang="en-US" sz="1400" i="1" dirty="0" smtClean="0">
                <a:solidFill>
                  <a:srgbClr val="0000FF"/>
                </a:solidFill>
              </a:rPr>
              <a:t>Objective Statement</a:t>
            </a:r>
          </a:p>
          <a:p>
            <a:pPr algn="ctr"/>
            <a:r>
              <a:rPr lang="en-US" sz="1400" i="1" dirty="0" smtClean="0"/>
              <a:t>Solution Generation</a:t>
            </a:r>
          </a:p>
          <a:p>
            <a:pPr algn="ctr"/>
            <a:r>
              <a:rPr lang="en-US" sz="1400" i="1" dirty="0" smtClean="0"/>
              <a:t>Value Analysis</a:t>
            </a:r>
          </a:p>
          <a:p>
            <a:pPr algn="ctr"/>
            <a:r>
              <a:rPr lang="en-US" sz="1400" i="1" dirty="0" smtClean="0"/>
              <a:t>Improved Process Diagram</a:t>
            </a:r>
            <a:endParaRPr lang="en-US" sz="1400" i="1" dirty="0"/>
          </a:p>
        </p:txBody>
      </p:sp>
      <p:sp>
        <p:nvSpPr>
          <p:cNvPr id="38" name="TextBox 37"/>
          <p:cNvSpPr txBox="1"/>
          <p:nvPr/>
        </p:nvSpPr>
        <p:spPr>
          <a:xfrm>
            <a:off x="5115367" y="3001754"/>
            <a:ext cx="3513276" cy="1169551"/>
          </a:xfrm>
          <a:prstGeom prst="rect">
            <a:avLst/>
          </a:prstGeom>
          <a:noFill/>
        </p:spPr>
        <p:txBody>
          <a:bodyPr wrap="square" rtlCol="0">
            <a:spAutoFit/>
          </a:bodyPr>
          <a:lstStyle/>
          <a:p>
            <a:pPr algn="ctr"/>
            <a:r>
              <a:rPr lang="en-US" sz="1400" i="1" dirty="0" smtClean="0"/>
              <a:t>Tasks and Timeline</a:t>
            </a:r>
          </a:p>
          <a:p>
            <a:pPr algn="ctr"/>
            <a:r>
              <a:rPr lang="en-US" sz="1400" i="1" dirty="0" smtClean="0"/>
              <a:t>Budget and Resource</a:t>
            </a:r>
          </a:p>
          <a:p>
            <a:pPr algn="ctr"/>
            <a:r>
              <a:rPr lang="en-US" sz="1400" i="1" dirty="0" smtClean="0"/>
              <a:t>Stakeholder Analysis</a:t>
            </a:r>
          </a:p>
          <a:p>
            <a:pPr algn="ctr"/>
            <a:r>
              <a:rPr lang="en-US" sz="1400" i="1" dirty="0" smtClean="0"/>
              <a:t>Evaluation of Implementation</a:t>
            </a:r>
          </a:p>
          <a:p>
            <a:pPr algn="ctr"/>
            <a:r>
              <a:rPr lang="en-US" sz="1400" i="1" dirty="0" smtClean="0"/>
              <a:t>Risks</a:t>
            </a:r>
            <a:endParaRPr lang="en-US" sz="1400" i="1" dirty="0"/>
          </a:p>
        </p:txBody>
      </p:sp>
      <p:sp>
        <p:nvSpPr>
          <p:cNvPr id="40" name="TextBox 39"/>
          <p:cNvSpPr txBox="1"/>
          <p:nvPr/>
        </p:nvSpPr>
        <p:spPr>
          <a:xfrm>
            <a:off x="5124687" y="5822117"/>
            <a:ext cx="3513276" cy="523220"/>
          </a:xfrm>
          <a:prstGeom prst="rect">
            <a:avLst/>
          </a:prstGeom>
          <a:noFill/>
        </p:spPr>
        <p:txBody>
          <a:bodyPr wrap="square" rtlCol="0">
            <a:spAutoFit/>
          </a:bodyPr>
          <a:lstStyle/>
          <a:p>
            <a:pPr algn="ctr"/>
            <a:r>
              <a:rPr lang="en-US" sz="1400" i="1" dirty="0" smtClean="0"/>
              <a:t>Project Closure</a:t>
            </a:r>
          </a:p>
          <a:p>
            <a:pPr algn="ctr"/>
            <a:r>
              <a:rPr lang="en-US" sz="1400" i="1" dirty="0" smtClean="0"/>
              <a:t>Project Sharing</a:t>
            </a:r>
            <a:endParaRPr lang="en-US" sz="1400" i="1" dirty="0"/>
          </a:p>
        </p:txBody>
      </p:sp>
      <p:sp>
        <p:nvSpPr>
          <p:cNvPr id="35" name="TextBox 34"/>
          <p:cNvSpPr txBox="1"/>
          <p:nvPr/>
        </p:nvSpPr>
        <p:spPr>
          <a:xfrm>
            <a:off x="5354671" y="4818752"/>
            <a:ext cx="3513276" cy="954107"/>
          </a:xfrm>
          <a:prstGeom prst="rect">
            <a:avLst/>
          </a:prstGeom>
          <a:noFill/>
        </p:spPr>
        <p:txBody>
          <a:bodyPr wrap="square" rtlCol="0">
            <a:spAutoFit/>
          </a:bodyPr>
          <a:lstStyle/>
          <a:p>
            <a:pPr algn="ctr"/>
            <a:r>
              <a:rPr lang="en-US" sz="1400" i="1" dirty="0"/>
              <a:t>Piloting</a:t>
            </a:r>
          </a:p>
          <a:p>
            <a:pPr algn="ctr"/>
            <a:r>
              <a:rPr lang="en-US" sz="1400" i="1" dirty="0">
                <a:solidFill>
                  <a:srgbClr val="0000FF"/>
                </a:solidFill>
              </a:rPr>
              <a:t>Rollout</a:t>
            </a:r>
          </a:p>
          <a:p>
            <a:pPr algn="ctr"/>
            <a:r>
              <a:rPr lang="en-US" sz="1400" i="1" dirty="0" smtClean="0"/>
              <a:t>Before and After</a:t>
            </a:r>
          </a:p>
          <a:p>
            <a:pPr algn="ctr"/>
            <a:r>
              <a:rPr lang="en-US" sz="1400" i="1" dirty="0" smtClean="0"/>
              <a:t>Cost Benefit Analysis</a:t>
            </a:r>
            <a:endParaRPr lang="en-US" sz="1400" i="1" dirty="0"/>
          </a:p>
        </p:txBody>
      </p:sp>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15</a:t>
            </a:fld>
            <a:endParaRPr lang="en-US" dirty="0"/>
          </a:p>
        </p:txBody>
      </p:sp>
    </p:spTree>
    <p:extLst>
      <p:ext uri="{BB962C8B-B14F-4D97-AF65-F5344CB8AC3E}">
        <p14:creationId xmlns:p14="http://schemas.microsoft.com/office/powerpoint/2010/main" val="3853837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609600"/>
            <a:ext cx="8229600" cy="1143000"/>
          </a:xfrm>
        </p:spPr>
        <p:txBody>
          <a:bodyPr/>
          <a:lstStyle/>
          <a:p>
            <a:pPr algn="l"/>
            <a:r>
              <a:rPr lang="en-US" dirty="0" smtClean="0"/>
              <a:t>CI Project Template Definitions</a:t>
            </a:r>
          </a:p>
        </p:txBody>
      </p:sp>
      <p:sp>
        <p:nvSpPr>
          <p:cNvPr id="113667" name="Rectangle 3"/>
          <p:cNvSpPr>
            <a:spLocks noGrp="1" noChangeArrowheads="1"/>
          </p:cNvSpPr>
          <p:nvPr>
            <p:ph idx="1"/>
          </p:nvPr>
        </p:nvSpPr>
        <p:spPr/>
        <p:txBody>
          <a:bodyPr/>
          <a:lstStyle/>
          <a:p>
            <a:r>
              <a:rPr lang="en-US" dirty="0" smtClean="0"/>
              <a:t>PROJECT TITLE</a:t>
            </a:r>
          </a:p>
          <a:p>
            <a:pPr lvl="1"/>
            <a:r>
              <a:rPr lang="en-US" dirty="0" smtClean="0"/>
              <a:t>Name of the Project</a:t>
            </a:r>
          </a:p>
          <a:p>
            <a:pPr lvl="1"/>
            <a:r>
              <a:rPr lang="en-US" dirty="0" smtClean="0"/>
              <a:t>Team Leader and Team Members</a:t>
            </a:r>
          </a:p>
          <a:p>
            <a:pPr lvl="1">
              <a:buFontTx/>
              <a:buNone/>
            </a:pPr>
            <a:endParaRPr lang="en-US" dirty="0" smtClean="0"/>
          </a:p>
          <a:p>
            <a:r>
              <a:rPr lang="en-US" dirty="0" smtClean="0"/>
              <a:t>BACKGROUND</a:t>
            </a:r>
          </a:p>
          <a:p>
            <a:pPr lvl="1"/>
            <a:r>
              <a:rPr lang="en-US" dirty="0" smtClean="0"/>
              <a:t>Brief information/data on the school issue</a:t>
            </a:r>
          </a:p>
          <a:p>
            <a:pPr lvl="1"/>
            <a:r>
              <a:rPr lang="en-US" dirty="0" smtClean="0"/>
              <a:t>Identify VOC and Project scope</a:t>
            </a:r>
          </a:p>
          <a:p>
            <a:pPr lvl="1"/>
            <a:endParaRPr lang="en-US" dirty="0" smtClean="0"/>
          </a:p>
        </p:txBody>
      </p:sp>
      <p:sp>
        <p:nvSpPr>
          <p:cNvPr id="2" name="Slide Number Placeholder 1"/>
          <p:cNvSpPr>
            <a:spLocks noGrp="1"/>
          </p:cNvSpPr>
          <p:nvPr>
            <p:ph type="sldNum" sz="quarter" idx="12"/>
          </p:nvPr>
        </p:nvSpPr>
        <p:spPr/>
        <p:txBody>
          <a:bodyPr/>
          <a:lstStyle/>
          <a:p>
            <a:r>
              <a:rPr lang="en-US" smtClean="0"/>
              <a:t>2-</a:t>
            </a:r>
            <a:fld id="{09A02BB9-3F86-4823-9A8F-6A16970CA7F2}" type="slidenum">
              <a:rPr lang="en-US" smtClean="0"/>
              <a:pPr/>
              <a:t>16</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56274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199" y="609600"/>
            <a:ext cx="8365899" cy="1143000"/>
          </a:xfrm>
        </p:spPr>
        <p:txBody>
          <a:bodyPr/>
          <a:lstStyle/>
          <a:p>
            <a:r>
              <a:rPr lang="en-US" dirty="0" smtClean="0"/>
              <a:t>CI Project Template Definitions</a:t>
            </a:r>
          </a:p>
        </p:txBody>
      </p:sp>
      <p:sp>
        <p:nvSpPr>
          <p:cNvPr id="114691" name="Rectangle 3"/>
          <p:cNvSpPr>
            <a:spLocks noGrp="1" noChangeArrowheads="1"/>
          </p:cNvSpPr>
          <p:nvPr>
            <p:ph idx="1"/>
          </p:nvPr>
        </p:nvSpPr>
        <p:spPr/>
        <p:txBody>
          <a:bodyPr>
            <a:normAutofit lnSpcReduction="10000"/>
          </a:bodyPr>
          <a:lstStyle/>
          <a:p>
            <a:r>
              <a:rPr lang="en-US" dirty="0" smtClean="0"/>
              <a:t>CURRENT STATE</a:t>
            </a:r>
          </a:p>
          <a:p>
            <a:pPr lvl="1"/>
            <a:r>
              <a:rPr lang="en-US" dirty="0" smtClean="0"/>
              <a:t>Map the current process</a:t>
            </a:r>
          </a:p>
          <a:p>
            <a:pPr lvl="1"/>
            <a:r>
              <a:rPr lang="en-US" dirty="0"/>
              <a:t>Provide baseline data (time, output, cost</a:t>
            </a:r>
            <a:r>
              <a:rPr lang="en-US" dirty="0" smtClean="0"/>
              <a:t>)</a:t>
            </a:r>
          </a:p>
          <a:p>
            <a:pPr marL="1149350" lvl="2" indent="-349250">
              <a:spcBef>
                <a:spcPts val="0"/>
              </a:spcBef>
              <a:defRPr/>
            </a:pPr>
            <a:r>
              <a:rPr lang="en-US" dirty="0"/>
              <a:t>What specific outcomes are required?</a:t>
            </a:r>
          </a:p>
          <a:p>
            <a:pPr marL="1149350" lvl="2" indent="-349250">
              <a:spcBef>
                <a:spcPts val="0"/>
              </a:spcBef>
              <a:defRPr/>
            </a:pPr>
            <a:r>
              <a:rPr lang="en-US" dirty="0"/>
              <a:t>How will we know the implementation is successful?</a:t>
            </a:r>
          </a:p>
          <a:p>
            <a:pPr marL="1149350" lvl="2" indent="-349250">
              <a:spcBef>
                <a:spcPts val="0"/>
              </a:spcBef>
              <a:defRPr/>
            </a:pPr>
            <a:r>
              <a:rPr lang="en-US" dirty="0"/>
              <a:t>What will be the measure of performance</a:t>
            </a:r>
            <a:r>
              <a:rPr lang="en-US" dirty="0" smtClean="0"/>
              <a:t>?</a:t>
            </a:r>
            <a:endParaRPr lang="en-US" dirty="0"/>
          </a:p>
          <a:p>
            <a:pPr lvl="1"/>
            <a:r>
              <a:rPr lang="en-US" dirty="0" smtClean="0"/>
              <a:t>Use </a:t>
            </a:r>
            <a:r>
              <a:rPr lang="en-US" dirty="0"/>
              <a:t>storm clouds to represent </a:t>
            </a:r>
            <a:r>
              <a:rPr lang="en-US" dirty="0" smtClean="0"/>
              <a:t>problems</a:t>
            </a:r>
          </a:p>
          <a:p>
            <a:pPr lvl="1"/>
            <a:r>
              <a:rPr lang="en-US" dirty="0" smtClean="0"/>
              <a:t>Problems can be:</a:t>
            </a:r>
            <a:endParaRPr lang="en-US" dirty="0"/>
          </a:p>
          <a:p>
            <a:pPr lvl="2"/>
            <a:r>
              <a:rPr lang="en-US" dirty="0" smtClean="0"/>
              <a:t>Customer complaints (defects or reworks)</a:t>
            </a:r>
            <a:endParaRPr lang="en-US" dirty="0"/>
          </a:p>
          <a:p>
            <a:pPr lvl="2"/>
            <a:r>
              <a:rPr lang="en-US" dirty="0" smtClean="0"/>
              <a:t>Gap between actual and target KPI</a:t>
            </a:r>
            <a:endParaRPr lang="en-US" dirty="0"/>
          </a:p>
          <a:p>
            <a:pPr lvl="2"/>
            <a:r>
              <a:rPr lang="en-US" dirty="0" smtClean="0"/>
              <a:t>Inefficiency and Wastages</a:t>
            </a:r>
            <a:endParaRPr lang="en-US" dirty="0"/>
          </a:p>
          <a:p>
            <a:pPr lvl="1"/>
            <a:endParaRPr lang="en-US" dirty="0"/>
          </a:p>
          <a:p>
            <a:pPr lvl="1"/>
            <a:endParaRPr lang="en-US" dirty="0" smtClean="0"/>
          </a:p>
          <a:p>
            <a:pPr lvl="1"/>
            <a:endParaRPr lang="en-US" dirty="0" smtClean="0"/>
          </a:p>
          <a:p>
            <a:pPr lvl="1"/>
            <a:endParaRPr lang="en-US" dirty="0"/>
          </a:p>
          <a:p>
            <a:pPr lvl="1"/>
            <a:endParaRPr lang="en-US" dirty="0" smtClean="0"/>
          </a:p>
        </p:txBody>
      </p:sp>
      <p:sp>
        <p:nvSpPr>
          <p:cNvPr id="2" name="Slide Number Placeholder 1"/>
          <p:cNvSpPr>
            <a:spLocks noGrp="1"/>
          </p:cNvSpPr>
          <p:nvPr>
            <p:ph type="sldNum" sz="quarter" idx="12"/>
          </p:nvPr>
        </p:nvSpPr>
        <p:spPr/>
        <p:txBody>
          <a:bodyPr/>
          <a:lstStyle/>
          <a:p>
            <a:r>
              <a:rPr lang="en-US" smtClean="0"/>
              <a:t>2-</a:t>
            </a:r>
            <a:fld id="{09A02BB9-3F86-4823-9A8F-6A16970CA7F2}" type="slidenum">
              <a:rPr lang="en-US" smtClean="0"/>
              <a:pPr/>
              <a:t>17</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1804580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199" y="609600"/>
            <a:ext cx="7920015" cy="1143000"/>
          </a:xfrm>
        </p:spPr>
        <p:txBody>
          <a:bodyPr/>
          <a:lstStyle/>
          <a:p>
            <a:r>
              <a:rPr lang="en-US" dirty="0" smtClean="0"/>
              <a:t>CI Project Template Definitions</a:t>
            </a:r>
          </a:p>
        </p:txBody>
      </p:sp>
      <p:sp>
        <p:nvSpPr>
          <p:cNvPr id="116739" name="Rectangle 3"/>
          <p:cNvSpPr>
            <a:spLocks noGrp="1" noChangeArrowheads="1"/>
          </p:cNvSpPr>
          <p:nvPr>
            <p:ph idx="1"/>
          </p:nvPr>
        </p:nvSpPr>
        <p:spPr/>
        <p:txBody>
          <a:bodyPr/>
          <a:lstStyle/>
          <a:p>
            <a:r>
              <a:rPr lang="en-US" dirty="0" smtClean="0"/>
              <a:t>PROBLEM ANALYSIS (For each storm cloud)</a:t>
            </a:r>
          </a:p>
          <a:p>
            <a:pPr lvl="1"/>
            <a:r>
              <a:rPr lang="en-US" dirty="0" smtClean="0"/>
              <a:t>Do root cause analysis</a:t>
            </a:r>
          </a:p>
          <a:p>
            <a:pPr lvl="1"/>
            <a:r>
              <a:rPr lang="en-US" dirty="0" smtClean="0"/>
              <a:t>Use the 5 WHYS</a:t>
            </a:r>
          </a:p>
          <a:p>
            <a:pPr lvl="1"/>
            <a:r>
              <a:rPr lang="en-US" dirty="0" smtClean="0"/>
              <a:t>Example: Wrong Grade</a:t>
            </a:r>
          </a:p>
          <a:p>
            <a:pPr lvl="2"/>
            <a:r>
              <a:rPr lang="en-US" dirty="0" smtClean="0"/>
              <a:t>1</a:t>
            </a:r>
            <a:r>
              <a:rPr lang="en-US" baseline="30000" dirty="0" smtClean="0"/>
              <a:t>st</a:t>
            </a:r>
            <a:r>
              <a:rPr lang="en-US" dirty="0" smtClean="0"/>
              <a:t> WHY – Error computation</a:t>
            </a:r>
          </a:p>
          <a:p>
            <a:pPr lvl="2"/>
            <a:r>
              <a:rPr lang="en-US" dirty="0" smtClean="0"/>
              <a:t>2</a:t>
            </a:r>
            <a:r>
              <a:rPr lang="en-US" baseline="30000" dirty="0" smtClean="0"/>
              <a:t>nd</a:t>
            </a:r>
            <a:r>
              <a:rPr lang="en-US" dirty="0" smtClean="0"/>
              <a:t> WHY – Confused with another student</a:t>
            </a:r>
          </a:p>
          <a:p>
            <a:pPr lvl="2"/>
            <a:r>
              <a:rPr lang="en-US" dirty="0" smtClean="0"/>
              <a:t>3</a:t>
            </a:r>
            <a:r>
              <a:rPr lang="en-US" baseline="30000" dirty="0" smtClean="0"/>
              <a:t>rd</a:t>
            </a:r>
            <a:r>
              <a:rPr lang="en-US" dirty="0" smtClean="0"/>
              <a:t> WHY – Student name is wrong</a:t>
            </a:r>
          </a:p>
          <a:p>
            <a:pPr lvl="2"/>
            <a:r>
              <a:rPr lang="en-US" dirty="0" smtClean="0"/>
              <a:t>4</a:t>
            </a:r>
            <a:r>
              <a:rPr lang="en-US" baseline="30000" dirty="0" smtClean="0"/>
              <a:t>th</a:t>
            </a:r>
            <a:r>
              <a:rPr lang="en-US" dirty="0" smtClean="0"/>
              <a:t> WHY – Incomplete student registration</a:t>
            </a:r>
          </a:p>
          <a:p>
            <a:pPr lvl="2"/>
            <a:r>
              <a:rPr lang="en-US" dirty="0" smtClean="0"/>
              <a:t>5</a:t>
            </a:r>
            <a:r>
              <a:rPr lang="en-US" baseline="30000" dirty="0" smtClean="0"/>
              <a:t>th</a:t>
            </a:r>
            <a:r>
              <a:rPr lang="en-US" dirty="0" smtClean="0"/>
              <a:t> WHY – Procedure for registration is unclear</a:t>
            </a:r>
          </a:p>
          <a:p>
            <a:pPr lvl="1"/>
            <a:r>
              <a:rPr lang="en-US" dirty="0" smtClean="0"/>
              <a:t>No need to actually reach up to 5 WHYs.</a:t>
            </a:r>
          </a:p>
        </p:txBody>
      </p:sp>
      <p:sp>
        <p:nvSpPr>
          <p:cNvPr id="2" name="Slide Number Placeholder 1"/>
          <p:cNvSpPr>
            <a:spLocks noGrp="1"/>
          </p:cNvSpPr>
          <p:nvPr>
            <p:ph type="sldNum" sz="quarter" idx="12"/>
          </p:nvPr>
        </p:nvSpPr>
        <p:spPr/>
        <p:txBody>
          <a:bodyPr/>
          <a:lstStyle/>
          <a:p>
            <a:r>
              <a:rPr lang="en-US" smtClean="0"/>
              <a:t>2-</a:t>
            </a:r>
            <a:fld id="{09A02BB9-3F86-4823-9A8F-6A16970CA7F2}" type="slidenum">
              <a:rPr lang="en-US" smtClean="0"/>
              <a:pPr/>
              <a:t>18</a:t>
            </a:fld>
            <a:endParaRPr lang="en-US" dirty="0"/>
          </a:p>
        </p:txBody>
      </p:sp>
    </p:spTree>
    <p:extLst>
      <p:ext uri="{BB962C8B-B14F-4D97-AF65-F5344CB8AC3E}">
        <p14:creationId xmlns:p14="http://schemas.microsoft.com/office/powerpoint/2010/main" val="45633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609600"/>
            <a:ext cx="8028108" cy="1143000"/>
          </a:xfrm>
        </p:spPr>
        <p:txBody>
          <a:bodyPr/>
          <a:lstStyle/>
          <a:p>
            <a:r>
              <a:rPr lang="en-US" dirty="0" smtClean="0"/>
              <a:t>CI Project Template Definitions </a:t>
            </a:r>
          </a:p>
        </p:txBody>
      </p:sp>
      <p:sp>
        <p:nvSpPr>
          <p:cNvPr id="118787" name="Rectangle 3"/>
          <p:cNvSpPr>
            <a:spLocks noGrp="1" noChangeArrowheads="1"/>
          </p:cNvSpPr>
          <p:nvPr>
            <p:ph idx="1"/>
          </p:nvPr>
        </p:nvSpPr>
        <p:spPr/>
        <p:txBody>
          <a:bodyPr>
            <a:normAutofit/>
          </a:bodyPr>
          <a:lstStyle/>
          <a:p>
            <a:pPr>
              <a:lnSpc>
                <a:spcPct val="90000"/>
              </a:lnSpc>
            </a:pPr>
            <a:r>
              <a:rPr lang="en-US" sz="3200" dirty="0" smtClean="0"/>
              <a:t>FUTURE STATE</a:t>
            </a:r>
          </a:p>
          <a:p>
            <a:pPr lvl="1">
              <a:lnSpc>
                <a:spcPct val="90000"/>
              </a:lnSpc>
            </a:pPr>
            <a:r>
              <a:rPr lang="en-US" sz="2800" dirty="0" smtClean="0"/>
              <a:t>Describe the proposed solutions and the possible interventions on the process</a:t>
            </a:r>
          </a:p>
          <a:p>
            <a:pPr lvl="1">
              <a:lnSpc>
                <a:spcPct val="90000"/>
              </a:lnSpc>
            </a:pPr>
            <a:r>
              <a:rPr lang="en-US" sz="2800" dirty="0" smtClean="0"/>
              <a:t>Do Value Analysis</a:t>
            </a:r>
          </a:p>
          <a:p>
            <a:pPr lvl="1">
              <a:lnSpc>
                <a:spcPct val="90000"/>
              </a:lnSpc>
            </a:pPr>
            <a:r>
              <a:rPr lang="en-US" sz="2800" dirty="0" smtClean="0"/>
              <a:t>Map the Improved Process</a:t>
            </a:r>
          </a:p>
        </p:txBody>
      </p:sp>
      <p:sp>
        <p:nvSpPr>
          <p:cNvPr id="2" name="Slide Number Placeholder 1"/>
          <p:cNvSpPr>
            <a:spLocks noGrp="1"/>
          </p:cNvSpPr>
          <p:nvPr>
            <p:ph type="sldNum" sz="quarter" idx="12"/>
          </p:nvPr>
        </p:nvSpPr>
        <p:spPr/>
        <p:txBody>
          <a:bodyPr/>
          <a:lstStyle/>
          <a:p>
            <a:r>
              <a:rPr lang="en-US" smtClean="0"/>
              <a:t>2-</a:t>
            </a:r>
            <a:fld id="{09A02BB9-3F86-4823-9A8F-6A16970CA7F2}" type="slidenum">
              <a:rPr lang="en-US" smtClean="0"/>
              <a:pPr/>
              <a:t>19</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172282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Assess Stage?</a:t>
            </a:r>
            <a:endParaRPr lang="en-US" dirty="0"/>
          </a:p>
        </p:txBody>
      </p:sp>
      <p:sp>
        <p:nvSpPr>
          <p:cNvPr id="3" name="Content Placeholder 2"/>
          <p:cNvSpPr>
            <a:spLocks noGrp="1"/>
          </p:cNvSpPr>
          <p:nvPr>
            <p:ph sz="half" idx="1"/>
          </p:nvPr>
        </p:nvSpPr>
        <p:spPr>
          <a:xfrm>
            <a:off x="457200" y="1828800"/>
            <a:ext cx="4191000" cy="4297363"/>
          </a:xfrm>
        </p:spPr>
        <p:txBody>
          <a:bodyPr/>
          <a:lstStyle/>
          <a:p>
            <a:r>
              <a:rPr lang="en-US" dirty="0" smtClean="0"/>
              <a:t>Defines the objectives of the project and its respective measures from the perspective of the customers</a:t>
            </a:r>
            <a:endParaRPr lang="en-US" dirty="0"/>
          </a:p>
        </p:txBody>
      </p:sp>
      <p:pic>
        <p:nvPicPr>
          <p:cNvPr id="7" name="Content Placeholder 6"/>
          <p:cNvPicPr>
            <a:picLocks noGrp="1" noChangeAspect="1"/>
          </p:cNvPicPr>
          <p:nvPr>
            <p:ph sz="half" idx="2"/>
          </p:nvPr>
        </p:nvPicPr>
        <p:blipFill rotWithShape="1">
          <a:blip r:embed="rId3"/>
          <a:srcRect l="17108" r="17108"/>
          <a:stretch/>
        </p:blipFill>
        <p:spPr>
          <a:prstGeom prst="rect">
            <a:avLst/>
          </a:prstGeom>
        </p:spPr>
      </p:pic>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2</a:t>
            </a:fld>
            <a:endParaRPr lang="en-US" dirty="0"/>
          </a:p>
        </p:txBody>
      </p:sp>
      <p:sp>
        <p:nvSpPr>
          <p:cNvPr id="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05298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466408" cy="1143000"/>
          </a:xfrm>
        </p:spPr>
        <p:txBody>
          <a:bodyPr/>
          <a:lstStyle/>
          <a:p>
            <a:r>
              <a:rPr lang="en-US" dirty="0" smtClean="0"/>
              <a:t>CI Project Template Definitions</a:t>
            </a:r>
            <a:endParaRPr lang="en-US" dirty="0"/>
          </a:p>
        </p:txBody>
      </p:sp>
      <p:sp>
        <p:nvSpPr>
          <p:cNvPr id="4" name="Content Placeholder 3"/>
          <p:cNvSpPr>
            <a:spLocks noGrp="1"/>
          </p:cNvSpPr>
          <p:nvPr>
            <p:ph idx="1"/>
          </p:nvPr>
        </p:nvSpPr>
        <p:spPr/>
        <p:txBody>
          <a:bodyPr/>
          <a:lstStyle/>
          <a:p>
            <a:pPr>
              <a:lnSpc>
                <a:spcPct val="90000"/>
              </a:lnSpc>
            </a:pPr>
            <a:r>
              <a:rPr lang="en-US" dirty="0" smtClean="0"/>
              <a:t>IMPLEMENTATION PLAN</a:t>
            </a:r>
          </a:p>
          <a:p>
            <a:pPr lvl="1">
              <a:lnSpc>
                <a:spcPct val="90000"/>
              </a:lnSpc>
            </a:pPr>
            <a:r>
              <a:rPr lang="en-US" dirty="0" smtClean="0"/>
              <a:t>Spells out the WHAT (needs to happen), WHO (will do it), WHEN (it will be completed), and OUTCOME </a:t>
            </a:r>
            <a:r>
              <a:rPr lang="en-US" dirty="0"/>
              <a:t>(expected results)</a:t>
            </a:r>
          </a:p>
          <a:p>
            <a:pPr lvl="1">
              <a:lnSpc>
                <a:spcPct val="90000"/>
              </a:lnSpc>
            </a:pPr>
            <a:r>
              <a:rPr lang="en-US" dirty="0" smtClean="0"/>
              <a:t>Determine tasks and timeline</a:t>
            </a:r>
            <a:endParaRPr lang="en-US" dirty="0"/>
          </a:p>
          <a:p>
            <a:pPr lvl="1">
              <a:lnSpc>
                <a:spcPct val="90000"/>
              </a:lnSpc>
            </a:pPr>
            <a:r>
              <a:rPr lang="en-US" dirty="0" smtClean="0"/>
              <a:t>Prepare budget </a:t>
            </a:r>
            <a:r>
              <a:rPr lang="en-US" dirty="0"/>
              <a:t>and </a:t>
            </a:r>
            <a:r>
              <a:rPr lang="en-US" dirty="0" smtClean="0"/>
              <a:t>resource requirements</a:t>
            </a:r>
            <a:endParaRPr lang="en-US" dirty="0"/>
          </a:p>
          <a:p>
            <a:pPr lvl="1">
              <a:lnSpc>
                <a:spcPct val="90000"/>
              </a:lnSpc>
            </a:pPr>
            <a:r>
              <a:rPr lang="en-US" dirty="0" smtClean="0"/>
              <a:t>Perform stakeholder analysis</a:t>
            </a:r>
          </a:p>
          <a:p>
            <a:pPr lvl="1">
              <a:lnSpc>
                <a:spcPct val="90000"/>
              </a:lnSpc>
            </a:pPr>
            <a:r>
              <a:rPr lang="en-US" dirty="0" smtClean="0"/>
              <a:t>Evaluate </a:t>
            </a:r>
            <a:r>
              <a:rPr lang="en-US" dirty="0"/>
              <a:t>of </a:t>
            </a:r>
            <a:r>
              <a:rPr lang="en-US" dirty="0" smtClean="0"/>
              <a:t>implementation</a:t>
            </a:r>
            <a:endParaRPr lang="en-US" dirty="0"/>
          </a:p>
          <a:p>
            <a:pPr lvl="1">
              <a:lnSpc>
                <a:spcPct val="90000"/>
              </a:lnSpc>
            </a:pPr>
            <a:r>
              <a:rPr lang="en-US" dirty="0" smtClean="0"/>
              <a:t>Do risk assessment</a:t>
            </a:r>
            <a:endParaRPr lang="en-US" dirty="0"/>
          </a:p>
          <a:p>
            <a:pPr lvl="1">
              <a:lnSpc>
                <a:spcPct val="90000"/>
              </a:lnSpc>
            </a:pPr>
            <a:endParaRPr lang="en-US" dirty="0" smtClean="0"/>
          </a:p>
          <a:p>
            <a:endParaRPr lang="en-US" dirty="0"/>
          </a:p>
        </p:txBody>
      </p:sp>
      <p:sp>
        <p:nvSpPr>
          <p:cNvPr id="2" name="Slide Number Placeholder 1"/>
          <p:cNvSpPr>
            <a:spLocks noGrp="1"/>
          </p:cNvSpPr>
          <p:nvPr>
            <p:ph type="sldNum" sz="quarter" idx="12"/>
          </p:nvPr>
        </p:nvSpPr>
        <p:spPr/>
        <p:txBody>
          <a:bodyPr/>
          <a:lstStyle/>
          <a:p>
            <a:r>
              <a:rPr lang="en-US" smtClean="0"/>
              <a:t>2-</a:t>
            </a:r>
            <a:fld id="{09A02BB9-3F86-4823-9A8F-6A16970CA7F2}" type="slidenum">
              <a:rPr lang="en-US" smtClean="0"/>
              <a:pPr/>
              <a:t>20</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360510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609600"/>
            <a:ext cx="8686800" cy="1143000"/>
          </a:xfrm>
        </p:spPr>
        <p:txBody>
          <a:bodyPr/>
          <a:lstStyle/>
          <a:p>
            <a:r>
              <a:rPr lang="en-US" dirty="0" smtClean="0"/>
              <a:t>CI Project Template Definitions</a:t>
            </a:r>
          </a:p>
        </p:txBody>
      </p:sp>
      <p:sp>
        <p:nvSpPr>
          <p:cNvPr id="120835" name="Rectangle 3"/>
          <p:cNvSpPr>
            <a:spLocks noGrp="1" noChangeArrowheads="1"/>
          </p:cNvSpPr>
          <p:nvPr>
            <p:ph idx="1"/>
          </p:nvPr>
        </p:nvSpPr>
        <p:spPr/>
        <p:txBody>
          <a:bodyPr>
            <a:normAutofit/>
          </a:bodyPr>
          <a:lstStyle/>
          <a:p>
            <a:pPr>
              <a:lnSpc>
                <a:spcPct val="90000"/>
              </a:lnSpc>
            </a:pPr>
            <a:r>
              <a:rPr lang="en-US" dirty="0" smtClean="0"/>
              <a:t>TEST RESULTS </a:t>
            </a:r>
          </a:p>
          <a:p>
            <a:pPr lvl="1">
              <a:lnSpc>
                <a:spcPct val="90000"/>
              </a:lnSpc>
            </a:pPr>
            <a:r>
              <a:rPr lang="en-US" dirty="0" smtClean="0"/>
              <a:t>This refers to any PILOT, TRIAL RUN, or RAMP UP of changes that needs to be done.</a:t>
            </a:r>
          </a:p>
          <a:p>
            <a:pPr lvl="1">
              <a:lnSpc>
                <a:spcPct val="90000"/>
              </a:lnSpc>
            </a:pPr>
            <a:r>
              <a:rPr lang="en-US" dirty="0" smtClean="0"/>
              <a:t>Test can be progressive.</a:t>
            </a:r>
          </a:p>
          <a:p>
            <a:pPr lvl="1">
              <a:lnSpc>
                <a:spcPct val="90000"/>
              </a:lnSpc>
            </a:pPr>
            <a:r>
              <a:rPr lang="en-US" dirty="0" smtClean="0"/>
              <a:t>Show before and after results</a:t>
            </a:r>
          </a:p>
          <a:p>
            <a:pPr lvl="1">
              <a:lnSpc>
                <a:spcPct val="90000"/>
              </a:lnSpc>
            </a:pPr>
            <a:r>
              <a:rPr lang="en-US" dirty="0"/>
              <a:t>Long term follow up of the improvements by recording the measures/metric of the process and its </a:t>
            </a:r>
            <a:r>
              <a:rPr lang="en-US" dirty="0" smtClean="0"/>
              <a:t>outcome</a:t>
            </a:r>
            <a:endParaRPr lang="en-US" dirty="0"/>
          </a:p>
        </p:txBody>
      </p:sp>
      <p:sp>
        <p:nvSpPr>
          <p:cNvPr id="2" name="Slide Number Placeholder 1"/>
          <p:cNvSpPr>
            <a:spLocks noGrp="1"/>
          </p:cNvSpPr>
          <p:nvPr>
            <p:ph type="sldNum" sz="quarter" idx="12"/>
          </p:nvPr>
        </p:nvSpPr>
        <p:spPr/>
        <p:txBody>
          <a:bodyPr/>
          <a:lstStyle/>
          <a:p>
            <a:r>
              <a:rPr lang="en-US" smtClean="0"/>
              <a:t>2-</a:t>
            </a:r>
            <a:fld id="{09A02BB9-3F86-4823-9A8F-6A16970CA7F2}" type="slidenum">
              <a:rPr lang="en-US" smtClean="0"/>
              <a:pPr/>
              <a:t>21</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1705531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7825433" cy="1143000"/>
          </a:xfrm>
        </p:spPr>
        <p:txBody>
          <a:bodyPr/>
          <a:lstStyle/>
          <a:p>
            <a:r>
              <a:rPr lang="en-US" dirty="0" smtClean="0"/>
              <a:t>CI Project Template Definitions</a:t>
            </a:r>
            <a:endParaRPr lang="en-US" dirty="0"/>
          </a:p>
        </p:txBody>
      </p:sp>
      <p:sp>
        <p:nvSpPr>
          <p:cNvPr id="3" name="Content Placeholder 2"/>
          <p:cNvSpPr>
            <a:spLocks noGrp="1"/>
          </p:cNvSpPr>
          <p:nvPr>
            <p:ph idx="1"/>
          </p:nvPr>
        </p:nvSpPr>
        <p:spPr/>
        <p:txBody>
          <a:bodyPr/>
          <a:lstStyle/>
          <a:p>
            <a:r>
              <a:rPr lang="en-US" dirty="0" smtClean="0"/>
              <a:t>KEY LEARNING</a:t>
            </a:r>
          </a:p>
          <a:p>
            <a:pPr lvl="1"/>
            <a:r>
              <a:rPr lang="en-US" dirty="0" smtClean="0"/>
              <a:t>Identify project learning</a:t>
            </a:r>
          </a:p>
          <a:p>
            <a:pPr lvl="1"/>
            <a:r>
              <a:rPr lang="en-US" dirty="0" smtClean="0"/>
              <a:t>Project sharing</a:t>
            </a:r>
          </a:p>
          <a:p>
            <a:pPr lvl="1"/>
            <a:r>
              <a:rPr lang="en-US" dirty="0" smtClean="0"/>
              <a:t>Recognition and Reward</a:t>
            </a:r>
          </a:p>
          <a:p>
            <a:pPr lvl="1"/>
            <a:r>
              <a:rPr lang="en-US" dirty="0" smtClean="0"/>
              <a:t>Project Closure </a:t>
            </a:r>
          </a:p>
        </p:txBody>
      </p:sp>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22</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45704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Based CI Organizational Structure</a:t>
            </a:r>
            <a:br>
              <a:rPr lang="en-US" dirty="0"/>
            </a:b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23</a:t>
            </a:fld>
            <a:endParaRPr lang="en-US" dirty="0"/>
          </a:p>
        </p:txBody>
      </p:sp>
    </p:spTree>
    <p:extLst>
      <p:ext uri="{BB962C8B-B14F-4D97-AF65-F5344CB8AC3E}">
        <p14:creationId xmlns:p14="http://schemas.microsoft.com/office/powerpoint/2010/main" val="207078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1143000"/>
          </a:xfrm>
        </p:spPr>
        <p:txBody>
          <a:bodyPr/>
          <a:lstStyle/>
          <a:p>
            <a:r>
              <a:rPr lang="en-US" sz="3600" dirty="0" smtClean="0"/>
              <a:t>CI Organizational Structure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5756097"/>
              </p:ext>
            </p:extLst>
          </p:nvPr>
        </p:nvGraphicFramePr>
        <p:xfrm>
          <a:off x="457200" y="19050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172200" y="1447800"/>
            <a:ext cx="2971800" cy="2062103"/>
          </a:xfrm>
          <a:prstGeom prst="rect">
            <a:avLst/>
          </a:prstGeom>
          <a:noFill/>
        </p:spPr>
        <p:txBody>
          <a:bodyPr wrap="square" rtlCol="0">
            <a:spAutoFit/>
          </a:bodyPr>
          <a:lstStyle/>
          <a:p>
            <a:r>
              <a:rPr lang="en-US" sz="1600" dirty="0" smtClean="0"/>
              <a:t>SGC members</a:t>
            </a:r>
          </a:p>
          <a:p>
            <a:pPr marL="285750" indent="-285750">
              <a:buFont typeface="Arial"/>
              <a:buChar char="•"/>
            </a:pPr>
            <a:r>
              <a:rPr lang="en-US" sz="1600" dirty="0" smtClean="0"/>
              <a:t>Teachers </a:t>
            </a:r>
            <a:r>
              <a:rPr lang="en-US" sz="1600" dirty="0"/>
              <a:t>President</a:t>
            </a:r>
          </a:p>
          <a:p>
            <a:pPr marL="285750" indent="-285750">
              <a:buFont typeface="Arial"/>
              <a:buChar char="•"/>
            </a:pPr>
            <a:r>
              <a:rPr lang="en-US" sz="1600" dirty="0" smtClean="0"/>
              <a:t>Student </a:t>
            </a:r>
            <a:r>
              <a:rPr lang="en-US" sz="1600" dirty="0"/>
              <a:t>Government President</a:t>
            </a:r>
          </a:p>
          <a:p>
            <a:pPr marL="285750" indent="-285750">
              <a:buFont typeface="Arial"/>
              <a:buChar char="•"/>
            </a:pPr>
            <a:r>
              <a:rPr lang="en-US" sz="1600" dirty="0"/>
              <a:t>PTA </a:t>
            </a:r>
            <a:r>
              <a:rPr lang="en-US" sz="1600" dirty="0" smtClean="0"/>
              <a:t>President</a:t>
            </a:r>
            <a:endParaRPr lang="en-US" sz="1600" dirty="0"/>
          </a:p>
          <a:p>
            <a:pPr marL="285750" indent="-285750">
              <a:buFont typeface="Arial"/>
              <a:buChar char="•"/>
            </a:pPr>
            <a:r>
              <a:rPr lang="en-US" sz="1600" dirty="0" smtClean="0"/>
              <a:t>LGU Representative</a:t>
            </a:r>
          </a:p>
          <a:p>
            <a:pPr marL="285750" indent="-285750">
              <a:buFont typeface="Arial"/>
              <a:buChar char="•"/>
            </a:pPr>
            <a:r>
              <a:rPr lang="en-US" sz="1600" dirty="0" smtClean="0"/>
              <a:t>NGO</a:t>
            </a:r>
          </a:p>
          <a:p>
            <a:pPr marL="285750" indent="-285750">
              <a:buFont typeface="Arial"/>
              <a:buChar char="•"/>
            </a:pPr>
            <a:r>
              <a:rPr lang="en-US" sz="1600" dirty="0" smtClean="0"/>
              <a:t>Alumni Rep</a:t>
            </a:r>
            <a:endParaRPr lang="en-US" sz="1600" dirty="0"/>
          </a:p>
        </p:txBody>
      </p:sp>
      <p:sp>
        <p:nvSpPr>
          <p:cNvPr id="5" name="Slide Number Placeholder 4"/>
          <p:cNvSpPr>
            <a:spLocks noGrp="1"/>
          </p:cNvSpPr>
          <p:nvPr>
            <p:ph type="sldNum" sz="quarter" idx="12"/>
          </p:nvPr>
        </p:nvSpPr>
        <p:spPr/>
        <p:txBody>
          <a:bodyPr/>
          <a:lstStyle/>
          <a:p>
            <a:r>
              <a:rPr lang="en-US" smtClean="0"/>
              <a:t>2-</a:t>
            </a:r>
            <a:fld id="{09A02BB9-3F86-4823-9A8F-6A16970CA7F2}" type="slidenum">
              <a:rPr lang="en-US" smtClean="0"/>
              <a:pPr/>
              <a:t>24</a:t>
            </a:fld>
            <a:endParaRPr lang="en-US" dirty="0"/>
          </a:p>
        </p:txBody>
      </p:sp>
    </p:spTree>
    <p:extLst>
      <p:ext uri="{BB962C8B-B14F-4D97-AF65-F5344CB8AC3E}">
        <p14:creationId xmlns:p14="http://schemas.microsoft.com/office/powerpoint/2010/main" val="3559756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96166" y="219321"/>
            <a:ext cx="7543800" cy="343329"/>
          </a:xfrm>
        </p:spPr>
        <p:txBody>
          <a:bodyPr>
            <a:normAutofit fontScale="90000"/>
          </a:bodyPr>
          <a:lstStyle/>
          <a:p>
            <a:pPr algn="ctr"/>
            <a:r>
              <a:rPr lang="en-US" sz="2400" dirty="0" smtClean="0">
                <a:latin typeface="Berlin Sans FB Demi" panose="020E0802020502020306" pitchFamily="34" charset="0"/>
              </a:rPr>
              <a:t>SULONG </a:t>
            </a:r>
            <a:r>
              <a:rPr lang="en-US" sz="2400" dirty="0" err="1" smtClean="0">
                <a:latin typeface="Berlin Sans FB Demi" panose="020E0802020502020306" pitchFamily="34" charset="0"/>
              </a:rPr>
              <a:t>NegOr</a:t>
            </a:r>
            <a:r>
              <a:rPr lang="en-US" sz="2400" dirty="0" smtClean="0">
                <a:latin typeface="Berlin Sans FB Demi" panose="020E0802020502020306" pitchFamily="34" charset="0"/>
              </a:rPr>
              <a:t> CI TEAM </a:t>
            </a:r>
            <a:endParaRPr lang="en-US" sz="2400" dirty="0">
              <a:latin typeface="Berlin Sans FB Demi" panose="020E0802020502020306"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6201" t="31424" r="1226" b="25851"/>
          <a:stretch/>
        </p:blipFill>
        <p:spPr>
          <a:xfrm>
            <a:off x="3965027" y="3573573"/>
            <a:ext cx="1183077" cy="9144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6213" t="31980" r="1514" b="25596"/>
          <a:stretch/>
        </p:blipFill>
        <p:spPr>
          <a:xfrm>
            <a:off x="2366266" y="4903490"/>
            <a:ext cx="1181228" cy="116243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48107" t="31978" r="3787" b="25917"/>
          <a:stretch/>
        </p:blipFill>
        <p:spPr>
          <a:xfrm>
            <a:off x="3982135" y="4917518"/>
            <a:ext cx="1198481" cy="1197814"/>
          </a:xfrm>
          <a:prstGeom prst="rect">
            <a:avLst/>
          </a:prstGeom>
          <a:ln>
            <a:noFill/>
          </a:ln>
          <a:effectLst>
            <a:outerShdw blurRad="190500" algn="tl" rotWithShape="0">
              <a:srgbClr val="000000">
                <a:alpha val="70000"/>
              </a:srgbClr>
            </a:outerShdw>
          </a:effectLst>
        </p:spPr>
      </p:pic>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46212" t="32615" r="2273" b="25280"/>
          <a:stretch/>
        </p:blipFill>
        <p:spPr>
          <a:xfrm>
            <a:off x="7073595" y="4929872"/>
            <a:ext cx="1125223" cy="1171433"/>
          </a:xfrm>
          <a:prstGeom prst="rect">
            <a:avLst/>
          </a:prstGeom>
          <a:ln>
            <a:noFill/>
          </a:ln>
          <a:effectLst>
            <a:outerShdw blurRad="292100" dist="139700" dir="2700000" algn="tl" rotWithShape="0">
              <a:srgbClr val="333333">
                <a:alpha val="65000"/>
              </a:srgbClr>
            </a:outerShdw>
          </a:effectLst>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l="46212" t="31340" r="1895" b="25597"/>
          <a:stretch/>
        </p:blipFill>
        <p:spPr>
          <a:xfrm>
            <a:off x="5538350" y="4929864"/>
            <a:ext cx="1125223" cy="1171432"/>
          </a:xfrm>
          <a:prstGeom prst="rect">
            <a:avLst/>
          </a:prstGeom>
          <a:ln>
            <a:noFill/>
          </a:ln>
          <a:effectLst>
            <a:outerShdw blurRad="292100" dist="139700" dir="2700000" algn="tl" rotWithShape="0">
              <a:srgbClr val="333333">
                <a:alpha val="65000"/>
              </a:srgbClr>
            </a:outerShdw>
          </a:effectLst>
        </p:spPr>
      </p:pic>
      <p:pic>
        <p:nvPicPr>
          <p:cNvPr id="41" name="Picture 40" descr="C:\Users\User\Downloads\EMERITA CSC (1).jpg"/>
          <p:cNvPicPr/>
          <p:nvPr/>
        </p:nvPicPr>
        <p:blipFill rotWithShape="1">
          <a:blip r:embed="rId8" cstate="print">
            <a:extLst>
              <a:ext uri="{28A0092B-C50C-407E-A947-70E740481C1C}">
                <a14:useLocalDpi xmlns:a14="http://schemas.microsoft.com/office/drawing/2010/main" val="0"/>
              </a:ext>
            </a:extLst>
          </a:blip>
          <a:srcRect l="48478" t="31136" r="5651" b="25275"/>
          <a:stretch/>
        </p:blipFill>
        <p:spPr bwMode="auto">
          <a:xfrm>
            <a:off x="796166" y="4929864"/>
            <a:ext cx="1090508" cy="113065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TextBox 7"/>
          <p:cNvSpPr txBox="1"/>
          <p:nvPr/>
        </p:nvSpPr>
        <p:spPr>
          <a:xfrm>
            <a:off x="3977375" y="6101296"/>
            <a:ext cx="1158389" cy="400110"/>
          </a:xfrm>
          <a:prstGeom prst="rect">
            <a:avLst/>
          </a:prstGeom>
          <a:noFill/>
        </p:spPr>
        <p:txBody>
          <a:bodyPr wrap="square" rtlCol="0">
            <a:spAutoFit/>
          </a:bodyPr>
          <a:lstStyle/>
          <a:p>
            <a:pPr algn="ctr"/>
            <a:r>
              <a:rPr lang="en-US" sz="1000" dirty="0" smtClean="0">
                <a:latin typeface="Arial Narrow" panose="020B0606020202030204" pitchFamily="34" charset="0"/>
              </a:rPr>
              <a:t>JULIET C. AVILES</a:t>
            </a:r>
          </a:p>
          <a:p>
            <a:pPr algn="ctr"/>
            <a:r>
              <a:rPr lang="en-US" sz="1000" i="1" dirty="0" smtClean="0">
                <a:latin typeface="Arial Narrow" panose="020B0606020202030204" pitchFamily="34" charset="0"/>
              </a:rPr>
              <a:t>Team leader</a:t>
            </a:r>
            <a:endParaRPr lang="en-US" sz="1000" i="1" dirty="0">
              <a:latin typeface="Arial Narrow" panose="020B0606020202030204" pitchFamily="34" charset="0"/>
            </a:endParaRPr>
          </a:p>
        </p:txBody>
      </p:sp>
      <p:sp>
        <p:nvSpPr>
          <p:cNvPr id="29" name="TextBox 28"/>
          <p:cNvSpPr txBox="1"/>
          <p:nvPr/>
        </p:nvSpPr>
        <p:spPr>
          <a:xfrm>
            <a:off x="3675407" y="4487790"/>
            <a:ext cx="1811931" cy="400110"/>
          </a:xfrm>
          <a:prstGeom prst="rect">
            <a:avLst/>
          </a:prstGeom>
          <a:noFill/>
        </p:spPr>
        <p:txBody>
          <a:bodyPr wrap="square" rtlCol="0">
            <a:spAutoFit/>
          </a:bodyPr>
          <a:lstStyle/>
          <a:p>
            <a:pPr algn="ctr"/>
            <a:r>
              <a:rPr lang="en-US" sz="1000" dirty="0" smtClean="0">
                <a:latin typeface="Arial Narrow" panose="020B0606020202030204" pitchFamily="34" charset="0"/>
              </a:rPr>
              <a:t>LUCRECIA C. NICOLAS</a:t>
            </a:r>
          </a:p>
          <a:p>
            <a:pPr algn="ctr"/>
            <a:r>
              <a:rPr lang="en-US" sz="1000" dirty="0" smtClean="0">
                <a:latin typeface="Arial Narrow" panose="020B0606020202030204" pitchFamily="34" charset="0"/>
              </a:rPr>
              <a:t>Principal / Communication Officer</a:t>
            </a:r>
            <a:endParaRPr lang="en-US" sz="1000" dirty="0">
              <a:latin typeface="Arial Narrow" panose="020B0606020202030204" pitchFamily="34" charset="0"/>
            </a:endParaRPr>
          </a:p>
        </p:txBody>
      </p:sp>
      <p:sp>
        <p:nvSpPr>
          <p:cNvPr id="31" name="TextBox 30"/>
          <p:cNvSpPr txBox="1"/>
          <p:nvPr/>
        </p:nvSpPr>
        <p:spPr>
          <a:xfrm>
            <a:off x="2104303" y="6065915"/>
            <a:ext cx="1644800" cy="400110"/>
          </a:xfrm>
          <a:prstGeom prst="rect">
            <a:avLst/>
          </a:prstGeom>
          <a:noFill/>
        </p:spPr>
        <p:txBody>
          <a:bodyPr wrap="square" rtlCol="0">
            <a:spAutoFit/>
          </a:bodyPr>
          <a:lstStyle/>
          <a:p>
            <a:pPr algn="ctr"/>
            <a:r>
              <a:rPr lang="en-US" sz="1000" dirty="0" smtClean="0">
                <a:latin typeface="Arial Narrow" panose="020B0606020202030204" pitchFamily="34" charset="0"/>
              </a:rPr>
              <a:t>EDWIN B. JALISAN</a:t>
            </a:r>
          </a:p>
          <a:p>
            <a:pPr algn="ctr"/>
            <a:r>
              <a:rPr lang="en-US" sz="1000" i="1" dirty="0" smtClean="0">
                <a:latin typeface="Arial Narrow" panose="020B0606020202030204" pitchFamily="34" charset="0"/>
              </a:rPr>
              <a:t>Facilitator </a:t>
            </a:r>
            <a:endParaRPr lang="en-US" sz="1000" i="1" dirty="0">
              <a:latin typeface="Arial Narrow" panose="020B0606020202030204" pitchFamily="34" charset="0"/>
            </a:endParaRPr>
          </a:p>
        </p:txBody>
      </p:sp>
      <p:sp>
        <p:nvSpPr>
          <p:cNvPr id="32" name="TextBox 31"/>
          <p:cNvSpPr txBox="1"/>
          <p:nvPr/>
        </p:nvSpPr>
        <p:spPr>
          <a:xfrm>
            <a:off x="3844467" y="3146524"/>
            <a:ext cx="1354912" cy="400110"/>
          </a:xfrm>
          <a:prstGeom prst="rect">
            <a:avLst/>
          </a:prstGeom>
          <a:noFill/>
        </p:spPr>
        <p:txBody>
          <a:bodyPr wrap="square" rtlCol="0">
            <a:spAutoFit/>
          </a:bodyPr>
          <a:lstStyle/>
          <a:p>
            <a:pPr algn="ctr"/>
            <a:r>
              <a:rPr lang="en-US" sz="1000" dirty="0" smtClean="0">
                <a:latin typeface="Arial Narrow" panose="020B0606020202030204" pitchFamily="34" charset="0"/>
              </a:rPr>
              <a:t>RACHEL B. PICARDAL</a:t>
            </a:r>
          </a:p>
          <a:p>
            <a:pPr algn="ctr"/>
            <a:r>
              <a:rPr lang="en-US" sz="1000" dirty="0" smtClean="0">
                <a:latin typeface="Arial Narrow" panose="020B0606020202030204" pitchFamily="34" charset="0"/>
              </a:rPr>
              <a:t>Division CI Focal Person</a:t>
            </a:r>
            <a:endParaRPr lang="en-US" sz="1000" dirty="0">
              <a:latin typeface="Arial Narrow" panose="020B0606020202030204" pitchFamily="34" charset="0"/>
            </a:endParaRPr>
          </a:p>
        </p:txBody>
      </p:sp>
      <p:sp>
        <p:nvSpPr>
          <p:cNvPr id="33" name="TextBox 32"/>
          <p:cNvSpPr txBox="1"/>
          <p:nvPr/>
        </p:nvSpPr>
        <p:spPr>
          <a:xfrm>
            <a:off x="3378926" y="1612593"/>
            <a:ext cx="2285999" cy="553998"/>
          </a:xfrm>
          <a:prstGeom prst="rect">
            <a:avLst/>
          </a:prstGeom>
          <a:noFill/>
        </p:spPr>
        <p:txBody>
          <a:bodyPr wrap="square" rtlCol="0">
            <a:spAutoFit/>
          </a:bodyPr>
          <a:lstStyle/>
          <a:p>
            <a:pPr algn="ctr"/>
            <a:r>
              <a:rPr lang="en-US" sz="1000" dirty="0" smtClean="0">
                <a:latin typeface="Arial Narrow" panose="020B0606020202030204" pitchFamily="34" charset="0"/>
              </a:rPr>
              <a:t>SALUSTIANO T. JIMENEZ,LL.B., CESO VI</a:t>
            </a:r>
          </a:p>
          <a:p>
            <a:pPr algn="ctr"/>
            <a:r>
              <a:rPr lang="en-US" sz="1000" dirty="0" smtClean="0">
                <a:latin typeface="Arial Narrow" panose="020B0606020202030204" pitchFamily="34" charset="0"/>
              </a:rPr>
              <a:t>Schools Division Superintendent</a:t>
            </a:r>
          </a:p>
          <a:p>
            <a:pPr algn="ctr"/>
            <a:endParaRPr lang="en-US" sz="1000" dirty="0">
              <a:latin typeface="Arial Narrow" panose="020B0606020202030204" pitchFamily="34" charset="0"/>
            </a:endParaRPr>
          </a:p>
        </p:txBody>
      </p:sp>
      <p:sp>
        <p:nvSpPr>
          <p:cNvPr id="34" name="TextBox 33"/>
          <p:cNvSpPr txBox="1"/>
          <p:nvPr/>
        </p:nvSpPr>
        <p:spPr>
          <a:xfrm>
            <a:off x="6790715" y="6115332"/>
            <a:ext cx="1660005" cy="400110"/>
          </a:xfrm>
          <a:prstGeom prst="rect">
            <a:avLst/>
          </a:prstGeom>
          <a:noFill/>
        </p:spPr>
        <p:txBody>
          <a:bodyPr wrap="square" rtlCol="0">
            <a:spAutoFit/>
          </a:bodyPr>
          <a:lstStyle/>
          <a:p>
            <a:pPr algn="ctr"/>
            <a:r>
              <a:rPr lang="en-US" sz="1000" dirty="0" smtClean="0">
                <a:latin typeface="Arial Narrow" panose="020B0606020202030204" pitchFamily="34" charset="0"/>
              </a:rPr>
              <a:t>EMY A. TINGSON</a:t>
            </a:r>
          </a:p>
          <a:p>
            <a:pPr algn="ctr"/>
            <a:r>
              <a:rPr lang="en-US" sz="1000" dirty="0" smtClean="0">
                <a:latin typeface="Arial Narrow" panose="020B0606020202030204" pitchFamily="34" charset="0"/>
              </a:rPr>
              <a:t>Trainer / Documentation Officer</a:t>
            </a:r>
            <a:endParaRPr lang="en-US" sz="1000" dirty="0">
              <a:latin typeface="Arial Narrow" panose="020B0606020202030204" pitchFamily="34" charset="0"/>
            </a:endParaRPr>
          </a:p>
        </p:txBody>
      </p:sp>
      <p:sp>
        <p:nvSpPr>
          <p:cNvPr id="35" name="TextBox 34"/>
          <p:cNvSpPr txBox="1"/>
          <p:nvPr/>
        </p:nvSpPr>
        <p:spPr>
          <a:xfrm>
            <a:off x="5463493" y="6101296"/>
            <a:ext cx="1327225" cy="400110"/>
          </a:xfrm>
          <a:prstGeom prst="rect">
            <a:avLst/>
          </a:prstGeom>
          <a:noFill/>
        </p:spPr>
        <p:txBody>
          <a:bodyPr wrap="square" rtlCol="0">
            <a:spAutoFit/>
          </a:bodyPr>
          <a:lstStyle/>
          <a:p>
            <a:pPr algn="ctr"/>
            <a:r>
              <a:rPr lang="en-US" sz="1000" dirty="0" smtClean="0">
                <a:latin typeface="Arial Narrow" panose="020B0606020202030204" pitchFamily="34" charset="0"/>
              </a:rPr>
              <a:t>EVELY C. AMANTE</a:t>
            </a:r>
          </a:p>
          <a:p>
            <a:pPr algn="ctr"/>
            <a:r>
              <a:rPr lang="en-US" sz="1000" i="1" dirty="0" err="1" smtClean="0">
                <a:latin typeface="Arial Narrow" panose="020B0606020202030204" pitchFamily="34" charset="0"/>
              </a:rPr>
              <a:t>Sribe</a:t>
            </a:r>
            <a:r>
              <a:rPr lang="en-US" sz="1000" i="1" dirty="0">
                <a:latin typeface="Arial Narrow" panose="020B0606020202030204" pitchFamily="34" charset="0"/>
              </a:rPr>
              <a:t> </a:t>
            </a:r>
            <a:r>
              <a:rPr lang="en-US" sz="1000" i="1" dirty="0" smtClean="0">
                <a:latin typeface="Arial Narrow" panose="020B0606020202030204" pitchFamily="34" charset="0"/>
              </a:rPr>
              <a:t>/ Trainer</a:t>
            </a:r>
            <a:endParaRPr lang="en-US" sz="1000" i="1" dirty="0">
              <a:latin typeface="Arial Narrow" panose="020B0606020202030204" pitchFamily="34" charset="0"/>
            </a:endParaRPr>
          </a:p>
        </p:txBody>
      </p:sp>
      <p:sp>
        <p:nvSpPr>
          <p:cNvPr id="36" name="TextBox 35"/>
          <p:cNvSpPr txBox="1"/>
          <p:nvPr/>
        </p:nvSpPr>
        <p:spPr>
          <a:xfrm>
            <a:off x="686069" y="6060520"/>
            <a:ext cx="1327225" cy="400110"/>
          </a:xfrm>
          <a:prstGeom prst="rect">
            <a:avLst/>
          </a:prstGeom>
          <a:noFill/>
        </p:spPr>
        <p:txBody>
          <a:bodyPr wrap="square" rtlCol="0">
            <a:spAutoFit/>
          </a:bodyPr>
          <a:lstStyle/>
          <a:p>
            <a:pPr algn="ctr"/>
            <a:r>
              <a:rPr lang="en-US" sz="1000" dirty="0" smtClean="0">
                <a:latin typeface="Arial Narrow" panose="020B0606020202030204" pitchFamily="34" charset="0"/>
              </a:rPr>
              <a:t>EMERITA B. QUILIOPE</a:t>
            </a:r>
          </a:p>
          <a:p>
            <a:pPr algn="ctr"/>
            <a:r>
              <a:rPr lang="en-US" sz="1000" i="1" dirty="0" smtClean="0">
                <a:latin typeface="Arial Narrow" panose="020B0606020202030204" pitchFamily="34" charset="0"/>
              </a:rPr>
              <a:t>Subject Teacher </a:t>
            </a:r>
            <a:endParaRPr lang="en-US" sz="1000" i="1" dirty="0">
              <a:latin typeface="Arial Narrow" panose="020B0606020202030204" pitchFamily="34" charset="0"/>
            </a:endParaRPr>
          </a:p>
        </p:txBody>
      </p:sp>
      <p:cxnSp>
        <p:nvCxnSpPr>
          <p:cNvPr id="43" name="Straight Connector 42"/>
          <p:cNvCxnSpPr/>
          <p:nvPr/>
        </p:nvCxnSpPr>
        <p:spPr>
          <a:xfrm flipV="1">
            <a:off x="3585828" y="5418694"/>
            <a:ext cx="331132" cy="83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663573" y="5459354"/>
            <a:ext cx="410023" cy="17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960731" y="5427058"/>
            <a:ext cx="331132" cy="83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158788" y="5455615"/>
            <a:ext cx="331132" cy="83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p:cNvPicPr/>
          <p:nvPr/>
        </p:nvPicPr>
        <p:blipFill rotWithShape="1">
          <a:blip r:embed="rId9" cstate="print">
            <a:extLst>
              <a:ext uri="{28A0092B-C50C-407E-A947-70E740481C1C}">
                <a14:useLocalDpi xmlns:a14="http://schemas.microsoft.com/office/drawing/2010/main" val="0"/>
              </a:ext>
            </a:extLst>
          </a:blip>
          <a:srcRect b="13334"/>
          <a:stretch/>
        </p:blipFill>
        <p:spPr bwMode="auto">
          <a:xfrm>
            <a:off x="3952689" y="565434"/>
            <a:ext cx="1183075" cy="1057792"/>
          </a:xfrm>
          <a:prstGeom prst="rect">
            <a:avLst/>
          </a:prstGeom>
          <a:noFill/>
          <a:ln>
            <a:noFill/>
          </a:ln>
        </p:spPr>
      </p:pic>
      <p:pic>
        <p:nvPicPr>
          <p:cNvPr id="2050" name="Picture 2" descr="https://fbcdn-sphotos-h-a.akamaihd.net/hphotos-ak-xfa1/v/t1.0-9/302771_462951020417658_9013808_n.jpg?oh=7502800addcab534f768a20b76739c9c&amp;oe=55B1B87F&amp;__gda__=1433409719_b995a4ec57629543b75f4345f14a707b"/>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514" r="20989" b="11750"/>
          <a:stretch/>
        </p:blipFill>
        <p:spPr bwMode="auto">
          <a:xfrm>
            <a:off x="3952689" y="1993544"/>
            <a:ext cx="1183075" cy="116087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9"/>
          <p:cNvSpPr/>
          <p:nvPr/>
        </p:nvSpPr>
        <p:spPr>
          <a:xfrm>
            <a:off x="-92228" y="6429716"/>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32468909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7406640" cy="1143000"/>
          </a:xfrm>
        </p:spPr>
        <p:txBody>
          <a:bodyPr/>
          <a:lstStyle/>
          <a:p>
            <a:r>
              <a:rPr lang="en-US" dirty="0" smtClean="0"/>
              <a:t>Who composes the team?</a:t>
            </a:r>
            <a:endParaRPr lang="en-US" dirty="0"/>
          </a:p>
        </p:txBody>
      </p:sp>
      <p:sp>
        <p:nvSpPr>
          <p:cNvPr id="5" name="Content Placeholder 4"/>
          <p:cNvSpPr>
            <a:spLocks noGrp="1"/>
          </p:cNvSpPr>
          <p:nvPr>
            <p:ph idx="1"/>
          </p:nvPr>
        </p:nvSpPr>
        <p:spPr/>
        <p:txBody>
          <a:bodyPr/>
          <a:lstStyle/>
          <a:p>
            <a:pPr>
              <a:lnSpc>
                <a:spcPct val="120000"/>
              </a:lnSpc>
              <a:buClr>
                <a:srgbClr val="000099"/>
              </a:buClr>
            </a:pPr>
            <a:r>
              <a:rPr lang="en-US" dirty="0"/>
              <a:t>Creative and open minded </a:t>
            </a:r>
          </a:p>
          <a:p>
            <a:pPr>
              <a:lnSpc>
                <a:spcPct val="120000"/>
              </a:lnSpc>
              <a:buClr>
                <a:srgbClr val="000099"/>
              </a:buClr>
            </a:pPr>
            <a:r>
              <a:rPr lang="en-US" dirty="0"/>
              <a:t>Good team players </a:t>
            </a:r>
          </a:p>
          <a:p>
            <a:pPr>
              <a:lnSpc>
                <a:spcPct val="120000"/>
              </a:lnSpc>
              <a:buClr>
                <a:srgbClr val="000099"/>
              </a:buClr>
            </a:pPr>
            <a:r>
              <a:rPr lang="en-US" dirty="0"/>
              <a:t>Well respected among peers, stakeholders, and other </a:t>
            </a:r>
            <a:r>
              <a:rPr lang="en-US" dirty="0" smtClean="0"/>
              <a:t>school </a:t>
            </a:r>
            <a:r>
              <a:rPr lang="en-US" dirty="0"/>
              <a:t>leaders </a:t>
            </a:r>
          </a:p>
          <a:p>
            <a:pPr marL="0" indent="0">
              <a:buNone/>
            </a:pPr>
            <a:endParaRPr lang="en-US" dirty="0"/>
          </a:p>
        </p:txBody>
      </p:sp>
      <p:sp>
        <p:nvSpPr>
          <p:cNvPr id="2" name="Slide Number Placeholder 1"/>
          <p:cNvSpPr>
            <a:spLocks noGrp="1"/>
          </p:cNvSpPr>
          <p:nvPr>
            <p:ph type="sldNum" sz="quarter" idx="12"/>
          </p:nvPr>
        </p:nvSpPr>
        <p:spPr/>
        <p:txBody>
          <a:bodyPr/>
          <a:lstStyle/>
          <a:p>
            <a:r>
              <a:rPr lang="en-US" smtClean="0"/>
              <a:t>2-</a:t>
            </a:r>
            <a:fld id="{09A02BB9-3F86-4823-9A8F-6A16970CA7F2}" type="slidenum">
              <a:rPr lang="en-US" smtClean="0"/>
              <a:pPr/>
              <a:t>26</a:t>
            </a:fld>
            <a:endParaRPr lang="en-US" dirty="0"/>
          </a:p>
        </p:txBody>
      </p:sp>
      <p:sp>
        <p:nvSpPr>
          <p:cNvPr id="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327081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199" y="609600"/>
            <a:ext cx="8287789" cy="1143000"/>
          </a:xfrm>
        </p:spPr>
        <p:txBody>
          <a:bodyPr/>
          <a:lstStyle/>
          <a:p>
            <a:r>
              <a:rPr lang="en-US" dirty="0" smtClean="0"/>
              <a:t>Team Selection Criteria</a:t>
            </a:r>
            <a:endParaRPr lang="en-US" dirty="0"/>
          </a:p>
        </p:txBody>
      </p:sp>
      <p:sp>
        <p:nvSpPr>
          <p:cNvPr id="1274883" name="Rectangle 3"/>
          <p:cNvSpPr>
            <a:spLocks noGrp="1" noChangeArrowheads="1"/>
          </p:cNvSpPr>
          <p:nvPr>
            <p:ph idx="1"/>
          </p:nvPr>
        </p:nvSpPr>
        <p:spPr bwMode="auto">
          <a:xfrm>
            <a:off x="925513" y="1603878"/>
            <a:ext cx="7343775" cy="4241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marL="236538" indent="-236538">
              <a:lnSpc>
                <a:spcPct val="110000"/>
              </a:lnSpc>
              <a:buClr>
                <a:srgbClr val="000099"/>
              </a:buClr>
              <a:buSzTx/>
              <a:buFont typeface="Arial" pitchFamily="34" charset="0"/>
              <a:buChar char="•"/>
            </a:pPr>
            <a:r>
              <a:rPr lang="en-US" dirty="0"/>
              <a:t>Ideal team size: </a:t>
            </a:r>
            <a:r>
              <a:rPr lang="en-US" dirty="0" smtClean="0"/>
              <a:t>3-8 </a:t>
            </a:r>
            <a:endParaRPr lang="en-US" dirty="0"/>
          </a:p>
          <a:p>
            <a:pPr marL="236538" indent="-236538">
              <a:lnSpc>
                <a:spcPct val="110000"/>
              </a:lnSpc>
              <a:buClr>
                <a:srgbClr val="000099"/>
              </a:buClr>
              <a:buSzTx/>
              <a:buFont typeface="Arial" pitchFamily="34" charset="0"/>
              <a:buChar char="•"/>
            </a:pPr>
            <a:r>
              <a:rPr lang="en-US" dirty="0"/>
              <a:t>Smaller Team Size: 3 to 4 -&gt;work faster</a:t>
            </a:r>
          </a:p>
          <a:p>
            <a:pPr marL="236538" indent="-236538">
              <a:lnSpc>
                <a:spcPct val="110000"/>
              </a:lnSpc>
              <a:buClr>
                <a:srgbClr val="000099"/>
              </a:buClr>
              <a:buSzTx/>
              <a:buFont typeface="Arial" pitchFamily="34" charset="0"/>
              <a:buChar char="•"/>
            </a:pPr>
            <a:r>
              <a:rPr lang="en-US" dirty="0"/>
              <a:t>Teams greater than 8 require additional facilitation and often require sub-teams.</a:t>
            </a:r>
          </a:p>
        </p:txBody>
      </p:sp>
      <p:sp>
        <p:nvSpPr>
          <p:cNvPr id="2" name="Slide Number Placeholder 1"/>
          <p:cNvSpPr>
            <a:spLocks noGrp="1"/>
          </p:cNvSpPr>
          <p:nvPr>
            <p:ph type="sldNum" sz="quarter" idx="12"/>
          </p:nvPr>
        </p:nvSpPr>
        <p:spPr/>
        <p:txBody>
          <a:bodyPr/>
          <a:lstStyle/>
          <a:p>
            <a:r>
              <a:rPr lang="en-US" smtClean="0"/>
              <a:t>2-</a:t>
            </a:r>
            <a:fld id="{09A02BB9-3F86-4823-9A8F-6A16970CA7F2}" type="slidenum">
              <a:rPr lang="en-US" smtClean="0"/>
              <a:pPr/>
              <a:t>27</a:t>
            </a:fld>
            <a:endParaRPr lang="en-US" dirty="0"/>
          </a:p>
        </p:txBody>
      </p:sp>
      <p:sp>
        <p:nvSpPr>
          <p:cNvPr id="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1280414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603033"/>
            <a:ext cx="8229600" cy="863735"/>
          </a:xfrm>
        </p:spPr>
        <p:txBody>
          <a:bodyPr/>
          <a:lstStyle/>
          <a:p>
            <a:r>
              <a:rPr lang="en-US" dirty="0"/>
              <a:t>Who Are Your Stakeholders?</a:t>
            </a:r>
            <a:endParaRPr lang="en-US" b="1" dirty="0"/>
          </a:p>
        </p:txBody>
      </p:sp>
      <p:grpSp>
        <p:nvGrpSpPr>
          <p:cNvPr id="152706" name="Group 130"/>
          <p:cNvGrpSpPr>
            <a:grpSpLocks/>
          </p:cNvGrpSpPr>
          <p:nvPr/>
        </p:nvGrpSpPr>
        <p:grpSpPr bwMode="auto">
          <a:xfrm>
            <a:off x="1528771" y="1617187"/>
            <a:ext cx="7266237" cy="4870114"/>
            <a:chOff x="1493" y="749"/>
            <a:chExt cx="4299" cy="3211"/>
          </a:xfrm>
        </p:grpSpPr>
        <p:sp>
          <p:nvSpPr>
            <p:cNvPr id="152584" name="Oval 8"/>
            <p:cNvSpPr>
              <a:spLocks noChangeArrowheads="1"/>
            </p:cNvSpPr>
            <p:nvPr/>
          </p:nvSpPr>
          <p:spPr bwMode="auto">
            <a:xfrm>
              <a:off x="1493" y="749"/>
              <a:ext cx="3156" cy="3211"/>
            </a:xfrm>
            <a:prstGeom prst="ellipse">
              <a:avLst/>
            </a:prstGeom>
            <a:noFill/>
            <a:ln w="317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585" name="Rectangle 9"/>
            <p:cNvSpPr>
              <a:spLocks noChangeArrowheads="1"/>
            </p:cNvSpPr>
            <p:nvPr/>
          </p:nvSpPr>
          <p:spPr bwMode="auto">
            <a:xfrm>
              <a:off x="2668" y="851"/>
              <a:ext cx="820" cy="916"/>
            </a:xfrm>
            <a:prstGeom prst="rect">
              <a:avLst/>
            </a:prstGeom>
            <a:solidFill>
              <a:srgbClr val="CCCCCC"/>
            </a:solidFill>
            <a:ln w="11113">
              <a:solidFill>
                <a:srgbClr val="000000"/>
              </a:solidFill>
              <a:miter lim="800000"/>
              <a:headEnd/>
              <a:tailEnd/>
            </a:ln>
          </p:spPr>
          <p:txBody>
            <a:bodyPr/>
            <a:lstStyle/>
            <a:p>
              <a:endParaRPr lang="en-US"/>
            </a:p>
          </p:txBody>
        </p:sp>
        <p:sp>
          <p:nvSpPr>
            <p:cNvPr id="152586" name="Rectangle 10"/>
            <p:cNvSpPr>
              <a:spLocks noChangeArrowheads="1"/>
            </p:cNvSpPr>
            <p:nvPr/>
          </p:nvSpPr>
          <p:spPr bwMode="auto">
            <a:xfrm>
              <a:off x="1800" y="1773"/>
              <a:ext cx="643" cy="650"/>
            </a:xfrm>
            <a:prstGeom prst="rect">
              <a:avLst/>
            </a:prstGeom>
            <a:solidFill>
              <a:srgbClr val="CCCCCC"/>
            </a:solidFill>
            <a:ln w="11113">
              <a:solidFill>
                <a:srgbClr val="000000"/>
              </a:solidFill>
              <a:miter lim="800000"/>
              <a:headEnd/>
              <a:tailEnd/>
            </a:ln>
          </p:spPr>
          <p:txBody>
            <a:bodyPr/>
            <a:lstStyle/>
            <a:p>
              <a:endParaRPr lang="en-US"/>
            </a:p>
          </p:txBody>
        </p:sp>
        <p:sp>
          <p:nvSpPr>
            <p:cNvPr id="152587" name="Oval 11"/>
            <p:cNvSpPr>
              <a:spLocks noChangeArrowheads="1"/>
            </p:cNvSpPr>
            <p:nvPr/>
          </p:nvSpPr>
          <p:spPr bwMode="auto">
            <a:xfrm>
              <a:off x="2292" y="2300"/>
              <a:ext cx="1565" cy="1565"/>
            </a:xfrm>
            <a:prstGeom prst="ellipse">
              <a:avLst/>
            </a:prstGeom>
            <a:solidFill>
              <a:srgbClr val="CCCCCC"/>
            </a:solidFill>
            <a:ln w="11113">
              <a:solidFill>
                <a:srgbClr val="000000"/>
              </a:solidFill>
              <a:round/>
              <a:headEnd/>
              <a:tailEnd/>
            </a:ln>
          </p:spPr>
          <p:txBody>
            <a:bodyPr/>
            <a:lstStyle/>
            <a:p>
              <a:endParaRPr lang="en-US"/>
            </a:p>
          </p:txBody>
        </p:sp>
        <p:sp>
          <p:nvSpPr>
            <p:cNvPr id="152588" name="Rectangle 12"/>
            <p:cNvSpPr>
              <a:spLocks noChangeArrowheads="1"/>
            </p:cNvSpPr>
            <p:nvPr/>
          </p:nvSpPr>
          <p:spPr bwMode="auto">
            <a:xfrm>
              <a:off x="2835" y="865"/>
              <a:ext cx="418"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i="0" dirty="0" smtClean="0">
                  <a:solidFill>
                    <a:srgbClr val="000000"/>
                  </a:solidFill>
                  <a:latin typeface="Arial" charset="0"/>
                </a:rPr>
                <a:t>School </a:t>
              </a:r>
            </a:p>
            <a:p>
              <a:pPr algn="ctr"/>
              <a:r>
                <a:rPr lang="en-US" i="0" dirty="0" smtClean="0">
                  <a:solidFill>
                    <a:srgbClr val="000000"/>
                  </a:solidFill>
                  <a:latin typeface="Arial" charset="0"/>
                </a:rPr>
                <a:t>Head</a:t>
              </a:r>
              <a:endParaRPr lang="en-US" dirty="0">
                <a:latin typeface="Arial" charset="0"/>
              </a:endParaRPr>
            </a:p>
          </p:txBody>
        </p:sp>
        <p:sp>
          <p:nvSpPr>
            <p:cNvPr id="152591" name="Rectangle 15"/>
            <p:cNvSpPr>
              <a:spLocks noChangeArrowheads="1"/>
            </p:cNvSpPr>
            <p:nvPr/>
          </p:nvSpPr>
          <p:spPr bwMode="auto">
            <a:xfrm>
              <a:off x="1866" y="1761"/>
              <a:ext cx="526" cy="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600" dirty="0" smtClean="0">
                  <a:solidFill>
                    <a:srgbClr val="000000"/>
                  </a:solidFill>
                  <a:latin typeface="Arial" charset="0"/>
                </a:rPr>
                <a:t>CI</a:t>
              </a:r>
            </a:p>
            <a:p>
              <a:pPr algn="ctr"/>
              <a:r>
                <a:rPr lang="en-US" sz="1600" dirty="0" smtClean="0">
                  <a:solidFill>
                    <a:srgbClr val="000000"/>
                  </a:solidFill>
                  <a:latin typeface="Arial" charset="0"/>
                </a:rPr>
                <a:t>Facilitator</a:t>
              </a:r>
              <a:endParaRPr lang="en-US" sz="1600" dirty="0">
                <a:latin typeface="Arial" charset="0"/>
              </a:endParaRPr>
            </a:p>
          </p:txBody>
        </p:sp>
        <p:sp>
          <p:nvSpPr>
            <p:cNvPr id="152593" name="Rectangle 17"/>
            <p:cNvSpPr>
              <a:spLocks noChangeArrowheads="1"/>
            </p:cNvSpPr>
            <p:nvPr/>
          </p:nvSpPr>
          <p:spPr bwMode="auto">
            <a:xfrm>
              <a:off x="2851" y="2976"/>
              <a:ext cx="50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i="0" dirty="0" smtClean="0">
                  <a:solidFill>
                    <a:srgbClr val="000000"/>
                  </a:solidFill>
                  <a:latin typeface="Arial" charset="0"/>
                </a:rPr>
                <a:t>CI Team</a:t>
              </a:r>
              <a:endParaRPr lang="en-US" dirty="0">
                <a:latin typeface="Arial" charset="0"/>
              </a:endParaRPr>
            </a:p>
          </p:txBody>
        </p:sp>
        <p:grpSp>
          <p:nvGrpSpPr>
            <p:cNvPr id="152600" name="Group 24"/>
            <p:cNvGrpSpPr>
              <a:grpSpLocks/>
            </p:cNvGrpSpPr>
            <p:nvPr/>
          </p:nvGrpSpPr>
          <p:grpSpPr bwMode="auto">
            <a:xfrm>
              <a:off x="2186" y="1265"/>
              <a:ext cx="417" cy="444"/>
              <a:chOff x="2186" y="1265"/>
              <a:chExt cx="417" cy="444"/>
            </a:xfrm>
          </p:grpSpPr>
          <p:sp>
            <p:nvSpPr>
              <p:cNvPr id="152597" name="Freeform 21"/>
              <p:cNvSpPr>
                <a:spLocks/>
              </p:cNvSpPr>
              <p:nvPr/>
            </p:nvSpPr>
            <p:spPr bwMode="auto">
              <a:xfrm>
                <a:off x="2186" y="1620"/>
                <a:ext cx="82" cy="89"/>
              </a:xfrm>
              <a:custGeom>
                <a:avLst/>
                <a:gdLst>
                  <a:gd name="T0" fmla="*/ 0 w 82"/>
                  <a:gd name="T1" fmla="*/ 89 h 89"/>
                  <a:gd name="T2" fmla="*/ 48 w 82"/>
                  <a:gd name="T3" fmla="*/ 0 h 89"/>
                  <a:gd name="T4" fmla="*/ 69 w 82"/>
                  <a:gd name="T5" fmla="*/ 21 h 89"/>
                  <a:gd name="T6" fmla="*/ 82 w 82"/>
                  <a:gd name="T7" fmla="*/ 34 h 89"/>
                  <a:gd name="T8" fmla="*/ 0 w 82"/>
                  <a:gd name="T9" fmla="*/ 89 h 89"/>
                </a:gdLst>
                <a:ahLst/>
                <a:cxnLst>
                  <a:cxn ang="0">
                    <a:pos x="T0" y="T1"/>
                  </a:cxn>
                  <a:cxn ang="0">
                    <a:pos x="T2" y="T3"/>
                  </a:cxn>
                  <a:cxn ang="0">
                    <a:pos x="T4" y="T5"/>
                  </a:cxn>
                  <a:cxn ang="0">
                    <a:pos x="T6" y="T7"/>
                  </a:cxn>
                  <a:cxn ang="0">
                    <a:pos x="T8" y="T9"/>
                  </a:cxn>
                </a:cxnLst>
                <a:rect l="0" t="0" r="r" b="b"/>
                <a:pathLst>
                  <a:path w="82" h="89">
                    <a:moveTo>
                      <a:pt x="0" y="89"/>
                    </a:moveTo>
                    <a:lnTo>
                      <a:pt x="48" y="0"/>
                    </a:lnTo>
                    <a:lnTo>
                      <a:pt x="69" y="21"/>
                    </a:lnTo>
                    <a:lnTo>
                      <a:pt x="82" y="34"/>
                    </a:lnTo>
                    <a:lnTo>
                      <a:pt x="0" y="89"/>
                    </a:lnTo>
                    <a:close/>
                  </a:path>
                </a:pathLst>
              </a:custGeom>
              <a:solidFill>
                <a:srgbClr val="000000"/>
              </a:solidFill>
              <a:ln w="11113">
                <a:solidFill>
                  <a:srgbClr val="000000"/>
                </a:solidFill>
                <a:prstDash val="solid"/>
                <a:round/>
                <a:headEnd/>
                <a:tailEnd/>
              </a:ln>
            </p:spPr>
            <p:txBody>
              <a:bodyPr/>
              <a:lstStyle/>
              <a:p>
                <a:endParaRPr lang="en-US"/>
              </a:p>
            </p:txBody>
          </p:sp>
          <p:sp>
            <p:nvSpPr>
              <p:cNvPr id="152598" name="Freeform 22"/>
              <p:cNvSpPr>
                <a:spLocks/>
              </p:cNvSpPr>
              <p:nvPr/>
            </p:nvSpPr>
            <p:spPr bwMode="auto">
              <a:xfrm>
                <a:off x="2521" y="1265"/>
                <a:ext cx="82" cy="89"/>
              </a:xfrm>
              <a:custGeom>
                <a:avLst/>
                <a:gdLst>
                  <a:gd name="T0" fmla="*/ 82 w 82"/>
                  <a:gd name="T1" fmla="*/ 0 h 89"/>
                  <a:gd name="T2" fmla="*/ 34 w 82"/>
                  <a:gd name="T3" fmla="*/ 89 h 89"/>
                  <a:gd name="T4" fmla="*/ 14 w 82"/>
                  <a:gd name="T5" fmla="*/ 68 h 89"/>
                  <a:gd name="T6" fmla="*/ 0 w 82"/>
                  <a:gd name="T7" fmla="*/ 55 h 89"/>
                  <a:gd name="T8" fmla="*/ 82 w 82"/>
                  <a:gd name="T9" fmla="*/ 0 h 89"/>
                </a:gdLst>
                <a:ahLst/>
                <a:cxnLst>
                  <a:cxn ang="0">
                    <a:pos x="T0" y="T1"/>
                  </a:cxn>
                  <a:cxn ang="0">
                    <a:pos x="T2" y="T3"/>
                  </a:cxn>
                  <a:cxn ang="0">
                    <a:pos x="T4" y="T5"/>
                  </a:cxn>
                  <a:cxn ang="0">
                    <a:pos x="T6" y="T7"/>
                  </a:cxn>
                  <a:cxn ang="0">
                    <a:pos x="T8" y="T9"/>
                  </a:cxn>
                </a:cxnLst>
                <a:rect l="0" t="0" r="r" b="b"/>
                <a:pathLst>
                  <a:path w="82" h="89">
                    <a:moveTo>
                      <a:pt x="82" y="0"/>
                    </a:moveTo>
                    <a:lnTo>
                      <a:pt x="34" y="89"/>
                    </a:lnTo>
                    <a:lnTo>
                      <a:pt x="14" y="68"/>
                    </a:lnTo>
                    <a:lnTo>
                      <a:pt x="0" y="55"/>
                    </a:lnTo>
                    <a:lnTo>
                      <a:pt x="82" y="0"/>
                    </a:lnTo>
                    <a:close/>
                  </a:path>
                </a:pathLst>
              </a:custGeom>
              <a:solidFill>
                <a:srgbClr val="000000"/>
              </a:solidFill>
              <a:ln w="11113">
                <a:solidFill>
                  <a:srgbClr val="000000"/>
                </a:solidFill>
                <a:prstDash val="solid"/>
                <a:round/>
                <a:headEnd/>
                <a:tailEnd/>
              </a:ln>
            </p:spPr>
            <p:txBody>
              <a:bodyPr/>
              <a:lstStyle/>
              <a:p>
                <a:endParaRPr lang="en-US"/>
              </a:p>
            </p:txBody>
          </p:sp>
          <p:sp>
            <p:nvSpPr>
              <p:cNvPr id="152599" name="Line 23"/>
              <p:cNvSpPr>
                <a:spLocks noChangeShapeType="1"/>
              </p:cNvSpPr>
              <p:nvPr/>
            </p:nvSpPr>
            <p:spPr bwMode="auto">
              <a:xfrm flipV="1">
                <a:off x="2255" y="1333"/>
                <a:ext cx="280" cy="30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2604" name="Group 28"/>
            <p:cNvGrpSpPr>
              <a:grpSpLocks/>
            </p:cNvGrpSpPr>
            <p:nvPr/>
          </p:nvGrpSpPr>
          <p:grpSpPr bwMode="auto">
            <a:xfrm>
              <a:off x="2125" y="2447"/>
              <a:ext cx="191" cy="246"/>
              <a:chOff x="2125" y="2447"/>
              <a:chExt cx="191" cy="246"/>
            </a:xfrm>
          </p:grpSpPr>
          <p:sp>
            <p:nvSpPr>
              <p:cNvPr id="152601" name="Freeform 25"/>
              <p:cNvSpPr>
                <a:spLocks/>
              </p:cNvSpPr>
              <p:nvPr/>
            </p:nvSpPr>
            <p:spPr bwMode="auto">
              <a:xfrm>
                <a:off x="2125" y="2447"/>
                <a:ext cx="82" cy="95"/>
              </a:xfrm>
              <a:custGeom>
                <a:avLst/>
                <a:gdLst>
                  <a:gd name="T0" fmla="*/ 0 w 82"/>
                  <a:gd name="T1" fmla="*/ 0 h 95"/>
                  <a:gd name="T2" fmla="*/ 82 w 82"/>
                  <a:gd name="T3" fmla="*/ 61 h 95"/>
                  <a:gd name="T4" fmla="*/ 55 w 82"/>
                  <a:gd name="T5" fmla="*/ 75 h 95"/>
                  <a:gd name="T6" fmla="*/ 34 w 82"/>
                  <a:gd name="T7" fmla="*/ 95 h 95"/>
                  <a:gd name="T8" fmla="*/ 0 w 82"/>
                  <a:gd name="T9" fmla="*/ 0 h 95"/>
                </a:gdLst>
                <a:ahLst/>
                <a:cxnLst>
                  <a:cxn ang="0">
                    <a:pos x="T0" y="T1"/>
                  </a:cxn>
                  <a:cxn ang="0">
                    <a:pos x="T2" y="T3"/>
                  </a:cxn>
                  <a:cxn ang="0">
                    <a:pos x="T4" y="T5"/>
                  </a:cxn>
                  <a:cxn ang="0">
                    <a:pos x="T6" y="T7"/>
                  </a:cxn>
                  <a:cxn ang="0">
                    <a:pos x="T8" y="T9"/>
                  </a:cxn>
                </a:cxnLst>
                <a:rect l="0" t="0" r="r" b="b"/>
                <a:pathLst>
                  <a:path w="82" h="95">
                    <a:moveTo>
                      <a:pt x="0" y="0"/>
                    </a:moveTo>
                    <a:lnTo>
                      <a:pt x="82" y="61"/>
                    </a:lnTo>
                    <a:lnTo>
                      <a:pt x="55" y="75"/>
                    </a:lnTo>
                    <a:lnTo>
                      <a:pt x="34" y="95"/>
                    </a:lnTo>
                    <a:lnTo>
                      <a:pt x="0" y="0"/>
                    </a:lnTo>
                    <a:close/>
                  </a:path>
                </a:pathLst>
              </a:custGeom>
              <a:solidFill>
                <a:srgbClr val="000000"/>
              </a:solidFill>
              <a:ln w="11113">
                <a:solidFill>
                  <a:srgbClr val="000000"/>
                </a:solidFill>
                <a:prstDash val="solid"/>
                <a:round/>
                <a:headEnd/>
                <a:tailEnd/>
              </a:ln>
            </p:spPr>
            <p:txBody>
              <a:bodyPr/>
              <a:lstStyle/>
              <a:p>
                <a:endParaRPr lang="en-US"/>
              </a:p>
            </p:txBody>
          </p:sp>
          <p:sp>
            <p:nvSpPr>
              <p:cNvPr id="152602" name="Freeform 26"/>
              <p:cNvSpPr>
                <a:spLocks/>
              </p:cNvSpPr>
              <p:nvPr/>
            </p:nvSpPr>
            <p:spPr bwMode="auto">
              <a:xfrm>
                <a:off x="2234" y="2597"/>
                <a:ext cx="82" cy="96"/>
              </a:xfrm>
              <a:custGeom>
                <a:avLst/>
                <a:gdLst>
                  <a:gd name="T0" fmla="*/ 82 w 82"/>
                  <a:gd name="T1" fmla="*/ 96 h 96"/>
                  <a:gd name="T2" fmla="*/ 0 w 82"/>
                  <a:gd name="T3" fmla="*/ 34 h 96"/>
                  <a:gd name="T4" fmla="*/ 28 w 82"/>
                  <a:gd name="T5" fmla="*/ 21 h 96"/>
                  <a:gd name="T6" fmla="*/ 48 w 82"/>
                  <a:gd name="T7" fmla="*/ 0 h 96"/>
                  <a:gd name="T8" fmla="*/ 82 w 82"/>
                  <a:gd name="T9" fmla="*/ 96 h 96"/>
                </a:gdLst>
                <a:ahLst/>
                <a:cxnLst>
                  <a:cxn ang="0">
                    <a:pos x="T0" y="T1"/>
                  </a:cxn>
                  <a:cxn ang="0">
                    <a:pos x="T2" y="T3"/>
                  </a:cxn>
                  <a:cxn ang="0">
                    <a:pos x="T4" y="T5"/>
                  </a:cxn>
                  <a:cxn ang="0">
                    <a:pos x="T6" y="T7"/>
                  </a:cxn>
                  <a:cxn ang="0">
                    <a:pos x="T8" y="T9"/>
                  </a:cxn>
                </a:cxnLst>
                <a:rect l="0" t="0" r="r" b="b"/>
                <a:pathLst>
                  <a:path w="82" h="96">
                    <a:moveTo>
                      <a:pt x="82" y="96"/>
                    </a:moveTo>
                    <a:lnTo>
                      <a:pt x="0" y="34"/>
                    </a:lnTo>
                    <a:lnTo>
                      <a:pt x="28" y="21"/>
                    </a:lnTo>
                    <a:lnTo>
                      <a:pt x="48" y="0"/>
                    </a:lnTo>
                    <a:lnTo>
                      <a:pt x="82" y="96"/>
                    </a:lnTo>
                    <a:close/>
                  </a:path>
                </a:pathLst>
              </a:custGeom>
              <a:solidFill>
                <a:srgbClr val="000000"/>
              </a:solidFill>
              <a:ln w="11113">
                <a:solidFill>
                  <a:srgbClr val="000000"/>
                </a:solidFill>
                <a:prstDash val="solid"/>
                <a:round/>
                <a:headEnd/>
                <a:tailEnd/>
              </a:ln>
            </p:spPr>
            <p:txBody>
              <a:bodyPr/>
              <a:lstStyle/>
              <a:p>
                <a:endParaRPr lang="en-US"/>
              </a:p>
            </p:txBody>
          </p:sp>
          <p:sp>
            <p:nvSpPr>
              <p:cNvPr id="152603" name="Line 27"/>
              <p:cNvSpPr>
                <a:spLocks noChangeShapeType="1"/>
              </p:cNvSpPr>
              <p:nvPr/>
            </p:nvSpPr>
            <p:spPr bwMode="auto">
              <a:xfrm>
                <a:off x="2180" y="2522"/>
                <a:ext cx="82" cy="9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2608" name="Group 32"/>
            <p:cNvGrpSpPr>
              <a:grpSpLocks/>
            </p:cNvGrpSpPr>
            <p:nvPr/>
          </p:nvGrpSpPr>
          <p:grpSpPr bwMode="auto">
            <a:xfrm>
              <a:off x="3047" y="1798"/>
              <a:ext cx="55" cy="471"/>
              <a:chOff x="3047" y="1798"/>
              <a:chExt cx="55" cy="471"/>
            </a:xfrm>
          </p:grpSpPr>
          <p:sp>
            <p:nvSpPr>
              <p:cNvPr id="152605" name="Freeform 29"/>
              <p:cNvSpPr>
                <a:spLocks/>
              </p:cNvSpPr>
              <p:nvPr/>
            </p:nvSpPr>
            <p:spPr bwMode="auto">
              <a:xfrm>
                <a:off x="3047" y="2174"/>
                <a:ext cx="55" cy="95"/>
              </a:xfrm>
              <a:custGeom>
                <a:avLst/>
                <a:gdLst>
                  <a:gd name="T0" fmla="*/ 28 w 55"/>
                  <a:gd name="T1" fmla="*/ 95 h 95"/>
                  <a:gd name="T2" fmla="*/ 0 w 55"/>
                  <a:gd name="T3" fmla="*/ 0 h 95"/>
                  <a:gd name="T4" fmla="*/ 28 w 55"/>
                  <a:gd name="T5" fmla="*/ 0 h 95"/>
                  <a:gd name="T6" fmla="*/ 55 w 55"/>
                  <a:gd name="T7" fmla="*/ 0 h 95"/>
                  <a:gd name="T8" fmla="*/ 28 w 55"/>
                  <a:gd name="T9" fmla="*/ 95 h 95"/>
                </a:gdLst>
                <a:ahLst/>
                <a:cxnLst>
                  <a:cxn ang="0">
                    <a:pos x="T0" y="T1"/>
                  </a:cxn>
                  <a:cxn ang="0">
                    <a:pos x="T2" y="T3"/>
                  </a:cxn>
                  <a:cxn ang="0">
                    <a:pos x="T4" y="T5"/>
                  </a:cxn>
                  <a:cxn ang="0">
                    <a:pos x="T6" y="T7"/>
                  </a:cxn>
                  <a:cxn ang="0">
                    <a:pos x="T8" y="T9"/>
                  </a:cxn>
                </a:cxnLst>
                <a:rect l="0" t="0" r="r" b="b"/>
                <a:pathLst>
                  <a:path w="55" h="95">
                    <a:moveTo>
                      <a:pt x="28" y="95"/>
                    </a:moveTo>
                    <a:lnTo>
                      <a:pt x="0" y="0"/>
                    </a:lnTo>
                    <a:lnTo>
                      <a:pt x="28" y="0"/>
                    </a:lnTo>
                    <a:lnTo>
                      <a:pt x="55" y="0"/>
                    </a:lnTo>
                    <a:lnTo>
                      <a:pt x="28" y="95"/>
                    </a:lnTo>
                    <a:close/>
                  </a:path>
                </a:pathLst>
              </a:custGeom>
              <a:solidFill>
                <a:srgbClr val="000000"/>
              </a:solidFill>
              <a:ln w="11113">
                <a:solidFill>
                  <a:srgbClr val="000000"/>
                </a:solidFill>
                <a:prstDash val="solid"/>
                <a:round/>
                <a:headEnd/>
                <a:tailEnd/>
              </a:ln>
            </p:spPr>
            <p:txBody>
              <a:bodyPr/>
              <a:lstStyle/>
              <a:p>
                <a:endParaRPr lang="en-US"/>
              </a:p>
            </p:txBody>
          </p:sp>
          <p:sp>
            <p:nvSpPr>
              <p:cNvPr id="152606" name="Freeform 30"/>
              <p:cNvSpPr>
                <a:spLocks/>
              </p:cNvSpPr>
              <p:nvPr/>
            </p:nvSpPr>
            <p:spPr bwMode="auto">
              <a:xfrm>
                <a:off x="3047" y="1798"/>
                <a:ext cx="55" cy="95"/>
              </a:xfrm>
              <a:custGeom>
                <a:avLst/>
                <a:gdLst>
                  <a:gd name="T0" fmla="*/ 28 w 55"/>
                  <a:gd name="T1" fmla="*/ 0 h 95"/>
                  <a:gd name="T2" fmla="*/ 55 w 55"/>
                  <a:gd name="T3" fmla="*/ 95 h 95"/>
                  <a:gd name="T4" fmla="*/ 28 w 55"/>
                  <a:gd name="T5" fmla="*/ 95 h 95"/>
                  <a:gd name="T6" fmla="*/ 0 w 55"/>
                  <a:gd name="T7" fmla="*/ 95 h 95"/>
                  <a:gd name="T8" fmla="*/ 28 w 55"/>
                  <a:gd name="T9" fmla="*/ 0 h 95"/>
                </a:gdLst>
                <a:ahLst/>
                <a:cxnLst>
                  <a:cxn ang="0">
                    <a:pos x="T0" y="T1"/>
                  </a:cxn>
                  <a:cxn ang="0">
                    <a:pos x="T2" y="T3"/>
                  </a:cxn>
                  <a:cxn ang="0">
                    <a:pos x="T4" y="T5"/>
                  </a:cxn>
                  <a:cxn ang="0">
                    <a:pos x="T6" y="T7"/>
                  </a:cxn>
                  <a:cxn ang="0">
                    <a:pos x="T8" y="T9"/>
                  </a:cxn>
                </a:cxnLst>
                <a:rect l="0" t="0" r="r" b="b"/>
                <a:pathLst>
                  <a:path w="55" h="95">
                    <a:moveTo>
                      <a:pt x="28" y="0"/>
                    </a:moveTo>
                    <a:lnTo>
                      <a:pt x="55" y="95"/>
                    </a:lnTo>
                    <a:lnTo>
                      <a:pt x="28" y="95"/>
                    </a:lnTo>
                    <a:lnTo>
                      <a:pt x="0" y="95"/>
                    </a:lnTo>
                    <a:lnTo>
                      <a:pt x="28" y="0"/>
                    </a:lnTo>
                    <a:close/>
                  </a:path>
                </a:pathLst>
              </a:custGeom>
              <a:solidFill>
                <a:srgbClr val="000000"/>
              </a:solidFill>
              <a:ln w="11113">
                <a:solidFill>
                  <a:srgbClr val="000000"/>
                </a:solidFill>
                <a:prstDash val="solid"/>
                <a:round/>
                <a:headEnd/>
                <a:tailEnd/>
              </a:ln>
            </p:spPr>
            <p:txBody>
              <a:bodyPr/>
              <a:lstStyle/>
              <a:p>
                <a:endParaRPr lang="en-US"/>
              </a:p>
            </p:txBody>
          </p:sp>
          <p:sp>
            <p:nvSpPr>
              <p:cNvPr id="152607" name="Line 31"/>
              <p:cNvSpPr>
                <a:spLocks noChangeShapeType="1"/>
              </p:cNvSpPr>
              <p:nvPr/>
            </p:nvSpPr>
            <p:spPr bwMode="auto">
              <a:xfrm flipV="1">
                <a:off x="3075" y="1893"/>
                <a:ext cx="1" cy="28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52611" name="Rectangle 35"/>
            <p:cNvSpPr>
              <a:spLocks noChangeArrowheads="1"/>
            </p:cNvSpPr>
            <p:nvPr/>
          </p:nvSpPr>
          <p:spPr bwMode="auto">
            <a:xfrm>
              <a:off x="4284" y="1640"/>
              <a:ext cx="27"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i="0">
                  <a:solidFill>
                    <a:srgbClr val="000000"/>
                  </a:solidFill>
                  <a:latin typeface="Arial" charset="0"/>
                </a:rPr>
                <a:t> </a:t>
              </a:r>
              <a:endParaRPr lang="en-US">
                <a:latin typeface="Arial" charset="0"/>
              </a:endParaRPr>
            </a:p>
          </p:txBody>
        </p:sp>
        <p:sp>
          <p:nvSpPr>
            <p:cNvPr id="152612" name="Rectangle 36"/>
            <p:cNvSpPr>
              <a:spLocks noChangeArrowheads="1"/>
            </p:cNvSpPr>
            <p:nvPr/>
          </p:nvSpPr>
          <p:spPr bwMode="auto">
            <a:xfrm>
              <a:off x="4523" y="1364"/>
              <a:ext cx="1233"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i="0" dirty="0" smtClean="0">
                  <a:solidFill>
                    <a:srgbClr val="000000"/>
                  </a:solidFill>
                  <a:latin typeface="Arial" charset="0"/>
                </a:rPr>
                <a:t>Other Stakeholders:</a:t>
              </a:r>
              <a:endParaRPr lang="en-US" dirty="0">
                <a:latin typeface="Arial" charset="0"/>
              </a:endParaRPr>
            </a:p>
          </p:txBody>
        </p:sp>
        <p:sp>
          <p:nvSpPr>
            <p:cNvPr id="152613" name="Rectangle 37"/>
            <p:cNvSpPr>
              <a:spLocks noChangeArrowheads="1"/>
            </p:cNvSpPr>
            <p:nvPr/>
          </p:nvSpPr>
          <p:spPr bwMode="auto">
            <a:xfrm>
              <a:off x="4448" y="1791"/>
              <a:ext cx="27"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i="0">
                  <a:solidFill>
                    <a:srgbClr val="000000"/>
                  </a:solidFill>
                  <a:latin typeface="Arial" charset="0"/>
                </a:rPr>
                <a:t> </a:t>
              </a:r>
              <a:endParaRPr lang="en-US">
                <a:latin typeface="Arial" charset="0"/>
              </a:endParaRPr>
            </a:p>
          </p:txBody>
        </p:sp>
        <p:sp>
          <p:nvSpPr>
            <p:cNvPr id="152615" name="Rectangle 39"/>
            <p:cNvSpPr>
              <a:spLocks noChangeArrowheads="1"/>
            </p:cNvSpPr>
            <p:nvPr/>
          </p:nvSpPr>
          <p:spPr bwMode="auto">
            <a:xfrm>
              <a:off x="4393" y="1941"/>
              <a:ext cx="27"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i="0">
                  <a:solidFill>
                    <a:srgbClr val="000000"/>
                  </a:solidFill>
                  <a:latin typeface="Arial" charset="0"/>
                </a:rPr>
                <a:t> </a:t>
              </a:r>
              <a:endParaRPr lang="en-US">
                <a:latin typeface="Arial" charset="0"/>
              </a:endParaRPr>
            </a:p>
          </p:txBody>
        </p:sp>
        <p:sp>
          <p:nvSpPr>
            <p:cNvPr id="152617" name="Rectangle 41"/>
            <p:cNvSpPr>
              <a:spLocks noChangeArrowheads="1"/>
            </p:cNvSpPr>
            <p:nvPr/>
          </p:nvSpPr>
          <p:spPr bwMode="auto">
            <a:xfrm>
              <a:off x="4413" y="2091"/>
              <a:ext cx="27"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i="0">
                  <a:solidFill>
                    <a:srgbClr val="000000"/>
                  </a:solidFill>
                  <a:latin typeface="Arial" charset="0"/>
                </a:rPr>
                <a:t> </a:t>
              </a:r>
              <a:endParaRPr lang="en-US">
                <a:latin typeface="Arial" charset="0"/>
              </a:endParaRPr>
            </a:p>
          </p:txBody>
        </p:sp>
        <p:sp>
          <p:nvSpPr>
            <p:cNvPr id="152618" name="Rectangle 42"/>
            <p:cNvSpPr>
              <a:spLocks noChangeArrowheads="1"/>
            </p:cNvSpPr>
            <p:nvPr/>
          </p:nvSpPr>
          <p:spPr bwMode="auto">
            <a:xfrm>
              <a:off x="4664" y="1533"/>
              <a:ext cx="1128" cy="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US" b="1" dirty="0" smtClean="0">
                  <a:solidFill>
                    <a:srgbClr val="000000"/>
                  </a:solidFill>
                  <a:latin typeface="Arial" charset="0"/>
                </a:rPr>
                <a:t>-Process Owner</a:t>
              </a:r>
            </a:p>
            <a:p>
              <a:r>
                <a:rPr lang="en-US" b="1" dirty="0" smtClean="0">
                  <a:solidFill>
                    <a:srgbClr val="000000"/>
                  </a:solidFill>
                  <a:latin typeface="Arial" charset="0"/>
                </a:rPr>
                <a:t>-Students, Parents</a:t>
              </a:r>
            </a:p>
            <a:p>
              <a:r>
                <a:rPr lang="en-US" b="1" dirty="0" smtClean="0">
                  <a:solidFill>
                    <a:srgbClr val="000000"/>
                  </a:solidFill>
                  <a:latin typeface="Arial" charset="0"/>
                </a:rPr>
                <a:t>-Community, </a:t>
              </a:r>
              <a:r>
                <a:rPr lang="en-US" b="1" dirty="0" err="1" smtClean="0">
                  <a:solidFill>
                    <a:srgbClr val="000000"/>
                  </a:solidFill>
                  <a:latin typeface="Arial" charset="0"/>
                </a:rPr>
                <a:t>etc</a:t>
              </a:r>
              <a:endParaRPr lang="en-US" dirty="0">
                <a:latin typeface="Arial" charset="0"/>
              </a:endParaRPr>
            </a:p>
          </p:txBody>
        </p:sp>
        <p:grpSp>
          <p:nvGrpSpPr>
            <p:cNvPr id="152622" name="Group 46"/>
            <p:cNvGrpSpPr>
              <a:grpSpLocks/>
            </p:cNvGrpSpPr>
            <p:nvPr/>
          </p:nvGrpSpPr>
          <p:grpSpPr bwMode="auto">
            <a:xfrm>
              <a:off x="2979" y="1206"/>
              <a:ext cx="171" cy="278"/>
              <a:chOff x="2979" y="1206"/>
              <a:chExt cx="171" cy="278"/>
            </a:xfrm>
          </p:grpSpPr>
          <p:sp>
            <p:nvSpPr>
              <p:cNvPr id="152619" name="Oval 43"/>
              <p:cNvSpPr>
                <a:spLocks noChangeArrowheads="1"/>
              </p:cNvSpPr>
              <p:nvPr/>
            </p:nvSpPr>
            <p:spPr bwMode="auto">
              <a:xfrm>
                <a:off x="3043" y="1206"/>
                <a:ext cx="35" cy="35"/>
              </a:xfrm>
              <a:prstGeom prst="ellipse">
                <a:avLst/>
              </a:prstGeom>
              <a:noFill/>
              <a:ln w="111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20" name="Freeform 44"/>
              <p:cNvSpPr>
                <a:spLocks/>
              </p:cNvSpPr>
              <p:nvPr/>
            </p:nvSpPr>
            <p:spPr bwMode="auto">
              <a:xfrm>
                <a:off x="2979" y="1258"/>
                <a:ext cx="171" cy="219"/>
              </a:xfrm>
              <a:custGeom>
                <a:avLst/>
                <a:gdLst>
                  <a:gd name="T0" fmla="*/ 61 w 171"/>
                  <a:gd name="T1" fmla="*/ 7 h 219"/>
                  <a:gd name="T2" fmla="*/ 0 w 171"/>
                  <a:gd name="T3" fmla="*/ 82 h 219"/>
                  <a:gd name="T4" fmla="*/ 68 w 171"/>
                  <a:gd name="T5" fmla="*/ 14 h 219"/>
                  <a:gd name="T6" fmla="*/ 27 w 171"/>
                  <a:gd name="T7" fmla="*/ 212 h 219"/>
                  <a:gd name="T8" fmla="*/ 82 w 171"/>
                  <a:gd name="T9" fmla="*/ 48 h 219"/>
                  <a:gd name="T10" fmla="*/ 116 w 171"/>
                  <a:gd name="T11" fmla="*/ 219 h 219"/>
                  <a:gd name="T12" fmla="*/ 102 w 171"/>
                  <a:gd name="T13" fmla="*/ 27 h 219"/>
                  <a:gd name="T14" fmla="*/ 171 w 171"/>
                  <a:gd name="T15" fmla="*/ 55 h 219"/>
                  <a:gd name="T16" fmla="*/ 75 w 171"/>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9">
                    <a:moveTo>
                      <a:pt x="61" y="7"/>
                    </a:moveTo>
                    <a:lnTo>
                      <a:pt x="0" y="82"/>
                    </a:lnTo>
                    <a:lnTo>
                      <a:pt x="68" y="14"/>
                    </a:lnTo>
                    <a:lnTo>
                      <a:pt x="27" y="212"/>
                    </a:lnTo>
                    <a:lnTo>
                      <a:pt x="82" y="48"/>
                    </a:lnTo>
                    <a:lnTo>
                      <a:pt x="116" y="219"/>
                    </a:lnTo>
                    <a:lnTo>
                      <a:pt x="102" y="27"/>
                    </a:lnTo>
                    <a:lnTo>
                      <a:pt x="171" y="55"/>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21" name="Freeform 45"/>
              <p:cNvSpPr>
                <a:spLocks/>
              </p:cNvSpPr>
              <p:nvPr/>
            </p:nvSpPr>
            <p:spPr bwMode="auto">
              <a:xfrm>
                <a:off x="2986" y="1265"/>
                <a:ext cx="164" cy="219"/>
              </a:xfrm>
              <a:custGeom>
                <a:avLst/>
                <a:gdLst>
                  <a:gd name="T0" fmla="*/ 61 w 164"/>
                  <a:gd name="T1" fmla="*/ 0 h 219"/>
                  <a:gd name="T2" fmla="*/ 0 w 164"/>
                  <a:gd name="T3" fmla="*/ 82 h 219"/>
                  <a:gd name="T4" fmla="*/ 61 w 164"/>
                  <a:gd name="T5" fmla="*/ 14 h 219"/>
                  <a:gd name="T6" fmla="*/ 27 w 164"/>
                  <a:gd name="T7" fmla="*/ 212 h 219"/>
                  <a:gd name="T8" fmla="*/ 82 w 164"/>
                  <a:gd name="T9" fmla="*/ 48 h 219"/>
                  <a:gd name="T10" fmla="*/ 116 w 164"/>
                  <a:gd name="T11" fmla="*/ 219 h 219"/>
                  <a:gd name="T12" fmla="*/ 95 w 164"/>
                  <a:gd name="T13" fmla="*/ 27 h 219"/>
                  <a:gd name="T14" fmla="*/ 164 w 164"/>
                  <a:gd name="T15" fmla="*/ 55 h 219"/>
                  <a:gd name="T16" fmla="*/ 68 w 164"/>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9">
                    <a:moveTo>
                      <a:pt x="61" y="0"/>
                    </a:moveTo>
                    <a:lnTo>
                      <a:pt x="0" y="82"/>
                    </a:lnTo>
                    <a:lnTo>
                      <a:pt x="61" y="14"/>
                    </a:lnTo>
                    <a:lnTo>
                      <a:pt x="27" y="212"/>
                    </a:lnTo>
                    <a:lnTo>
                      <a:pt x="82" y="48"/>
                    </a:lnTo>
                    <a:lnTo>
                      <a:pt x="116" y="219"/>
                    </a:lnTo>
                    <a:lnTo>
                      <a:pt x="95" y="27"/>
                    </a:lnTo>
                    <a:lnTo>
                      <a:pt x="164" y="55"/>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31" name="Group 55"/>
            <p:cNvGrpSpPr>
              <a:grpSpLocks/>
            </p:cNvGrpSpPr>
            <p:nvPr/>
          </p:nvGrpSpPr>
          <p:grpSpPr bwMode="auto">
            <a:xfrm>
              <a:off x="2111" y="1104"/>
              <a:ext cx="171" cy="270"/>
              <a:chOff x="2111" y="1104"/>
              <a:chExt cx="171" cy="270"/>
            </a:xfrm>
          </p:grpSpPr>
          <p:sp>
            <p:nvSpPr>
              <p:cNvPr id="152627" name="Oval 51"/>
              <p:cNvSpPr>
                <a:spLocks noChangeArrowheads="1"/>
              </p:cNvSpPr>
              <p:nvPr/>
            </p:nvSpPr>
            <p:spPr bwMode="auto">
              <a:xfrm>
                <a:off x="2176" y="1104"/>
                <a:ext cx="35" cy="35"/>
              </a:xfrm>
              <a:prstGeom prst="ellipse">
                <a:avLst/>
              </a:prstGeom>
              <a:solidFill>
                <a:srgbClr val="000000"/>
              </a:solidFill>
              <a:ln w="11113">
                <a:solidFill>
                  <a:srgbClr val="000000"/>
                </a:solidFill>
                <a:round/>
                <a:headEnd/>
                <a:tailEnd/>
              </a:ln>
            </p:spPr>
            <p:txBody>
              <a:bodyPr/>
              <a:lstStyle/>
              <a:p>
                <a:endParaRPr lang="en-US"/>
              </a:p>
            </p:txBody>
          </p:sp>
          <p:sp>
            <p:nvSpPr>
              <p:cNvPr id="152628" name="Freeform 52"/>
              <p:cNvSpPr>
                <a:spLocks/>
              </p:cNvSpPr>
              <p:nvPr/>
            </p:nvSpPr>
            <p:spPr bwMode="auto">
              <a:xfrm>
                <a:off x="2111" y="1149"/>
                <a:ext cx="171" cy="218"/>
              </a:xfrm>
              <a:custGeom>
                <a:avLst/>
                <a:gdLst>
                  <a:gd name="T0" fmla="*/ 62 w 171"/>
                  <a:gd name="T1" fmla="*/ 7 h 218"/>
                  <a:gd name="T2" fmla="*/ 0 w 171"/>
                  <a:gd name="T3" fmla="*/ 82 h 218"/>
                  <a:gd name="T4" fmla="*/ 69 w 171"/>
                  <a:gd name="T5" fmla="*/ 13 h 218"/>
                  <a:gd name="T6" fmla="*/ 28 w 171"/>
                  <a:gd name="T7" fmla="*/ 212 h 218"/>
                  <a:gd name="T8" fmla="*/ 82 w 171"/>
                  <a:gd name="T9" fmla="*/ 48 h 218"/>
                  <a:gd name="T10" fmla="*/ 116 w 171"/>
                  <a:gd name="T11" fmla="*/ 218 h 218"/>
                  <a:gd name="T12" fmla="*/ 103 w 171"/>
                  <a:gd name="T13" fmla="*/ 27 h 218"/>
                  <a:gd name="T14" fmla="*/ 171 w 171"/>
                  <a:gd name="T15" fmla="*/ 54 h 218"/>
                  <a:gd name="T16" fmla="*/ 75 w 171"/>
                  <a:gd name="T17" fmla="*/ 0 h 218"/>
                  <a:gd name="T18" fmla="*/ 62 w 171"/>
                  <a:gd name="T19" fmla="*/ 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18">
                    <a:moveTo>
                      <a:pt x="62" y="7"/>
                    </a:moveTo>
                    <a:lnTo>
                      <a:pt x="0" y="82"/>
                    </a:lnTo>
                    <a:lnTo>
                      <a:pt x="69" y="13"/>
                    </a:lnTo>
                    <a:lnTo>
                      <a:pt x="28" y="212"/>
                    </a:lnTo>
                    <a:lnTo>
                      <a:pt x="82" y="48"/>
                    </a:lnTo>
                    <a:lnTo>
                      <a:pt x="116" y="218"/>
                    </a:lnTo>
                    <a:lnTo>
                      <a:pt x="103" y="27"/>
                    </a:lnTo>
                    <a:lnTo>
                      <a:pt x="171" y="54"/>
                    </a:lnTo>
                    <a:lnTo>
                      <a:pt x="75" y="0"/>
                    </a:lnTo>
                    <a:lnTo>
                      <a:pt x="62"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2629" name="Freeform 53"/>
              <p:cNvSpPr>
                <a:spLocks/>
              </p:cNvSpPr>
              <p:nvPr/>
            </p:nvSpPr>
            <p:spPr bwMode="auto">
              <a:xfrm>
                <a:off x="2111" y="1149"/>
                <a:ext cx="171" cy="218"/>
              </a:xfrm>
              <a:custGeom>
                <a:avLst/>
                <a:gdLst>
                  <a:gd name="T0" fmla="*/ 62 w 171"/>
                  <a:gd name="T1" fmla="*/ 7 h 218"/>
                  <a:gd name="T2" fmla="*/ 0 w 171"/>
                  <a:gd name="T3" fmla="*/ 82 h 218"/>
                  <a:gd name="T4" fmla="*/ 69 w 171"/>
                  <a:gd name="T5" fmla="*/ 13 h 218"/>
                  <a:gd name="T6" fmla="*/ 28 w 171"/>
                  <a:gd name="T7" fmla="*/ 212 h 218"/>
                  <a:gd name="T8" fmla="*/ 82 w 171"/>
                  <a:gd name="T9" fmla="*/ 48 h 218"/>
                  <a:gd name="T10" fmla="*/ 116 w 171"/>
                  <a:gd name="T11" fmla="*/ 218 h 218"/>
                  <a:gd name="T12" fmla="*/ 103 w 171"/>
                  <a:gd name="T13" fmla="*/ 27 h 218"/>
                  <a:gd name="T14" fmla="*/ 171 w 171"/>
                  <a:gd name="T15" fmla="*/ 54 h 218"/>
                  <a:gd name="T16" fmla="*/ 75 w 171"/>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8">
                    <a:moveTo>
                      <a:pt x="62" y="7"/>
                    </a:moveTo>
                    <a:lnTo>
                      <a:pt x="0" y="82"/>
                    </a:lnTo>
                    <a:lnTo>
                      <a:pt x="69" y="13"/>
                    </a:lnTo>
                    <a:lnTo>
                      <a:pt x="28" y="212"/>
                    </a:lnTo>
                    <a:lnTo>
                      <a:pt x="82" y="48"/>
                    </a:lnTo>
                    <a:lnTo>
                      <a:pt x="116" y="218"/>
                    </a:lnTo>
                    <a:lnTo>
                      <a:pt x="103" y="27"/>
                    </a:lnTo>
                    <a:lnTo>
                      <a:pt x="171" y="54"/>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30" name="Freeform 54"/>
              <p:cNvSpPr>
                <a:spLocks/>
              </p:cNvSpPr>
              <p:nvPr/>
            </p:nvSpPr>
            <p:spPr bwMode="auto">
              <a:xfrm>
                <a:off x="2118" y="1156"/>
                <a:ext cx="164" cy="218"/>
              </a:xfrm>
              <a:custGeom>
                <a:avLst/>
                <a:gdLst>
                  <a:gd name="T0" fmla="*/ 62 w 164"/>
                  <a:gd name="T1" fmla="*/ 0 h 218"/>
                  <a:gd name="T2" fmla="*/ 0 w 164"/>
                  <a:gd name="T3" fmla="*/ 82 h 218"/>
                  <a:gd name="T4" fmla="*/ 62 w 164"/>
                  <a:gd name="T5" fmla="*/ 13 h 218"/>
                  <a:gd name="T6" fmla="*/ 27 w 164"/>
                  <a:gd name="T7" fmla="*/ 211 h 218"/>
                  <a:gd name="T8" fmla="*/ 82 w 164"/>
                  <a:gd name="T9" fmla="*/ 47 h 218"/>
                  <a:gd name="T10" fmla="*/ 116 w 164"/>
                  <a:gd name="T11" fmla="*/ 218 h 218"/>
                  <a:gd name="T12" fmla="*/ 96 w 164"/>
                  <a:gd name="T13" fmla="*/ 27 h 218"/>
                  <a:gd name="T14" fmla="*/ 164 w 164"/>
                  <a:gd name="T15" fmla="*/ 54 h 218"/>
                  <a:gd name="T16" fmla="*/ 68 w 164"/>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8">
                    <a:moveTo>
                      <a:pt x="62" y="0"/>
                    </a:moveTo>
                    <a:lnTo>
                      <a:pt x="0" y="82"/>
                    </a:lnTo>
                    <a:lnTo>
                      <a:pt x="62" y="13"/>
                    </a:lnTo>
                    <a:lnTo>
                      <a:pt x="27" y="211"/>
                    </a:lnTo>
                    <a:lnTo>
                      <a:pt x="82" y="47"/>
                    </a:lnTo>
                    <a:lnTo>
                      <a:pt x="116" y="218"/>
                    </a:lnTo>
                    <a:lnTo>
                      <a:pt x="96" y="27"/>
                    </a:lnTo>
                    <a:lnTo>
                      <a:pt x="164" y="54"/>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36" name="Group 60"/>
            <p:cNvGrpSpPr>
              <a:grpSpLocks/>
            </p:cNvGrpSpPr>
            <p:nvPr/>
          </p:nvGrpSpPr>
          <p:grpSpPr bwMode="auto">
            <a:xfrm>
              <a:off x="1913" y="1391"/>
              <a:ext cx="171" cy="270"/>
              <a:chOff x="1913" y="1391"/>
              <a:chExt cx="171" cy="270"/>
            </a:xfrm>
          </p:grpSpPr>
          <p:sp>
            <p:nvSpPr>
              <p:cNvPr id="152632" name="Oval 56"/>
              <p:cNvSpPr>
                <a:spLocks noChangeArrowheads="1"/>
              </p:cNvSpPr>
              <p:nvPr/>
            </p:nvSpPr>
            <p:spPr bwMode="auto">
              <a:xfrm>
                <a:off x="1978" y="1391"/>
                <a:ext cx="35" cy="35"/>
              </a:xfrm>
              <a:prstGeom prst="ellipse">
                <a:avLst/>
              </a:prstGeom>
              <a:solidFill>
                <a:srgbClr val="000000"/>
              </a:solidFill>
              <a:ln w="11113">
                <a:solidFill>
                  <a:srgbClr val="000000"/>
                </a:solidFill>
                <a:round/>
                <a:headEnd/>
                <a:tailEnd/>
              </a:ln>
            </p:spPr>
            <p:txBody>
              <a:bodyPr/>
              <a:lstStyle/>
              <a:p>
                <a:endParaRPr lang="en-US"/>
              </a:p>
            </p:txBody>
          </p:sp>
          <p:sp>
            <p:nvSpPr>
              <p:cNvPr id="152633" name="Freeform 57"/>
              <p:cNvSpPr>
                <a:spLocks/>
              </p:cNvSpPr>
              <p:nvPr/>
            </p:nvSpPr>
            <p:spPr bwMode="auto">
              <a:xfrm>
                <a:off x="1913" y="1436"/>
                <a:ext cx="171" cy="218"/>
              </a:xfrm>
              <a:custGeom>
                <a:avLst/>
                <a:gdLst>
                  <a:gd name="T0" fmla="*/ 62 w 171"/>
                  <a:gd name="T1" fmla="*/ 7 h 218"/>
                  <a:gd name="T2" fmla="*/ 0 w 171"/>
                  <a:gd name="T3" fmla="*/ 82 h 218"/>
                  <a:gd name="T4" fmla="*/ 69 w 171"/>
                  <a:gd name="T5" fmla="*/ 13 h 218"/>
                  <a:gd name="T6" fmla="*/ 28 w 171"/>
                  <a:gd name="T7" fmla="*/ 211 h 218"/>
                  <a:gd name="T8" fmla="*/ 82 w 171"/>
                  <a:gd name="T9" fmla="*/ 48 h 218"/>
                  <a:gd name="T10" fmla="*/ 116 w 171"/>
                  <a:gd name="T11" fmla="*/ 218 h 218"/>
                  <a:gd name="T12" fmla="*/ 103 w 171"/>
                  <a:gd name="T13" fmla="*/ 27 h 218"/>
                  <a:gd name="T14" fmla="*/ 171 w 171"/>
                  <a:gd name="T15" fmla="*/ 54 h 218"/>
                  <a:gd name="T16" fmla="*/ 75 w 171"/>
                  <a:gd name="T17" fmla="*/ 0 h 218"/>
                  <a:gd name="T18" fmla="*/ 62 w 171"/>
                  <a:gd name="T19" fmla="*/ 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18">
                    <a:moveTo>
                      <a:pt x="62" y="7"/>
                    </a:moveTo>
                    <a:lnTo>
                      <a:pt x="0" y="82"/>
                    </a:lnTo>
                    <a:lnTo>
                      <a:pt x="69" y="13"/>
                    </a:lnTo>
                    <a:lnTo>
                      <a:pt x="28" y="211"/>
                    </a:lnTo>
                    <a:lnTo>
                      <a:pt x="82" y="48"/>
                    </a:lnTo>
                    <a:lnTo>
                      <a:pt x="116" y="218"/>
                    </a:lnTo>
                    <a:lnTo>
                      <a:pt x="103" y="27"/>
                    </a:lnTo>
                    <a:lnTo>
                      <a:pt x="171" y="54"/>
                    </a:lnTo>
                    <a:lnTo>
                      <a:pt x="75" y="0"/>
                    </a:lnTo>
                    <a:lnTo>
                      <a:pt x="62"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2634" name="Freeform 58"/>
              <p:cNvSpPr>
                <a:spLocks/>
              </p:cNvSpPr>
              <p:nvPr/>
            </p:nvSpPr>
            <p:spPr bwMode="auto">
              <a:xfrm>
                <a:off x="1913" y="1436"/>
                <a:ext cx="171" cy="218"/>
              </a:xfrm>
              <a:custGeom>
                <a:avLst/>
                <a:gdLst>
                  <a:gd name="T0" fmla="*/ 62 w 171"/>
                  <a:gd name="T1" fmla="*/ 7 h 218"/>
                  <a:gd name="T2" fmla="*/ 0 w 171"/>
                  <a:gd name="T3" fmla="*/ 82 h 218"/>
                  <a:gd name="T4" fmla="*/ 69 w 171"/>
                  <a:gd name="T5" fmla="*/ 13 h 218"/>
                  <a:gd name="T6" fmla="*/ 28 w 171"/>
                  <a:gd name="T7" fmla="*/ 211 h 218"/>
                  <a:gd name="T8" fmla="*/ 82 w 171"/>
                  <a:gd name="T9" fmla="*/ 48 h 218"/>
                  <a:gd name="T10" fmla="*/ 116 w 171"/>
                  <a:gd name="T11" fmla="*/ 218 h 218"/>
                  <a:gd name="T12" fmla="*/ 103 w 171"/>
                  <a:gd name="T13" fmla="*/ 27 h 218"/>
                  <a:gd name="T14" fmla="*/ 171 w 171"/>
                  <a:gd name="T15" fmla="*/ 54 h 218"/>
                  <a:gd name="T16" fmla="*/ 75 w 171"/>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8">
                    <a:moveTo>
                      <a:pt x="62" y="7"/>
                    </a:moveTo>
                    <a:lnTo>
                      <a:pt x="0" y="82"/>
                    </a:lnTo>
                    <a:lnTo>
                      <a:pt x="69" y="13"/>
                    </a:lnTo>
                    <a:lnTo>
                      <a:pt x="28" y="211"/>
                    </a:lnTo>
                    <a:lnTo>
                      <a:pt x="82" y="48"/>
                    </a:lnTo>
                    <a:lnTo>
                      <a:pt x="116" y="218"/>
                    </a:lnTo>
                    <a:lnTo>
                      <a:pt x="103" y="27"/>
                    </a:lnTo>
                    <a:lnTo>
                      <a:pt x="171" y="54"/>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35" name="Freeform 59"/>
              <p:cNvSpPr>
                <a:spLocks/>
              </p:cNvSpPr>
              <p:nvPr/>
            </p:nvSpPr>
            <p:spPr bwMode="auto">
              <a:xfrm>
                <a:off x="1920" y="1443"/>
                <a:ext cx="164" cy="218"/>
              </a:xfrm>
              <a:custGeom>
                <a:avLst/>
                <a:gdLst>
                  <a:gd name="T0" fmla="*/ 62 w 164"/>
                  <a:gd name="T1" fmla="*/ 0 h 218"/>
                  <a:gd name="T2" fmla="*/ 0 w 164"/>
                  <a:gd name="T3" fmla="*/ 82 h 218"/>
                  <a:gd name="T4" fmla="*/ 62 w 164"/>
                  <a:gd name="T5" fmla="*/ 13 h 218"/>
                  <a:gd name="T6" fmla="*/ 27 w 164"/>
                  <a:gd name="T7" fmla="*/ 211 h 218"/>
                  <a:gd name="T8" fmla="*/ 82 w 164"/>
                  <a:gd name="T9" fmla="*/ 47 h 218"/>
                  <a:gd name="T10" fmla="*/ 116 w 164"/>
                  <a:gd name="T11" fmla="*/ 218 h 218"/>
                  <a:gd name="T12" fmla="*/ 96 w 164"/>
                  <a:gd name="T13" fmla="*/ 27 h 218"/>
                  <a:gd name="T14" fmla="*/ 164 w 164"/>
                  <a:gd name="T15" fmla="*/ 54 h 218"/>
                  <a:gd name="T16" fmla="*/ 68 w 164"/>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8">
                    <a:moveTo>
                      <a:pt x="62" y="0"/>
                    </a:moveTo>
                    <a:lnTo>
                      <a:pt x="0" y="82"/>
                    </a:lnTo>
                    <a:lnTo>
                      <a:pt x="62" y="13"/>
                    </a:lnTo>
                    <a:lnTo>
                      <a:pt x="27" y="211"/>
                    </a:lnTo>
                    <a:lnTo>
                      <a:pt x="82" y="47"/>
                    </a:lnTo>
                    <a:lnTo>
                      <a:pt x="116" y="218"/>
                    </a:lnTo>
                    <a:lnTo>
                      <a:pt x="96" y="27"/>
                    </a:lnTo>
                    <a:lnTo>
                      <a:pt x="164" y="54"/>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41" name="Group 65"/>
            <p:cNvGrpSpPr>
              <a:grpSpLocks/>
            </p:cNvGrpSpPr>
            <p:nvPr/>
          </p:nvGrpSpPr>
          <p:grpSpPr bwMode="auto">
            <a:xfrm>
              <a:off x="1906" y="2518"/>
              <a:ext cx="171" cy="270"/>
              <a:chOff x="1906" y="2518"/>
              <a:chExt cx="171" cy="270"/>
            </a:xfrm>
          </p:grpSpPr>
          <p:sp>
            <p:nvSpPr>
              <p:cNvPr id="152637" name="Oval 61"/>
              <p:cNvSpPr>
                <a:spLocks noChangeArrowheads="1"/>
              </p:cNvSpPr>
              <p:nvPr/>
            </p:nvSpPr>
            <p:spPr bwMode="auto">
              <a:xfrm>
                <a:off x="1971" y="2518"/>
                <a:ext cx="35" cy="35"/>
              </a:xfrm>
              <a:prstGeom prst="ellipse">
                <a:avLst/>
              </a:prstGeom>
              <a:solidFill>
                <a:srgbClr val="000000"/>
              </a:solidFill>
              <a:ln w="11113">
                <a:solidFill>
                  <a:srgbClr val="000000"/>
                </a:solidFill>
                <a:round/>
                <a:headEnd/>
                <a:tailEnd/>
              </a:ln>
            </p:spPr>
            <p:txBody>
              <a:bodyPr/>
              <a:lstStyle/>
              <a:p>
                <a:endParaRPr lang="en-US"/>
              </a:p>
            </p:txBody>
          </p:sp>
          <p:sp>
            <p:nvSpPr>
              <p:cNvPr id="152638" name="Freeform 62"/>
              <p:cNvSpPr>
                <a:spLocks/>
              </p:cNvSpPr>
              <p:nvPr/>
            </p:nvSpPr>
            <p:spPr bwMode="auto">
              <a:xfrm>
                <a:off x="1906" y="2563"/>
                <a:ext cx="171" cy="219"/>
              </a:xfrm>
              <a:custGeom>
                <a:avLst/>
                <a:gdLst>
                  <a:gd name="T0" fmla="*/ 62 w 171"/>
                  <a:gd name="T1" fmla="*/ 7 h 219"/>
                  <a:gd name="T2" fmla="*/ 0 w 171"/>
                  <a:gd name="T3" fmla="*/ 82 h 219"/>
                  <a:gd name="T4" fmla="*/ 69 w 171"/>
                  <a:gd name="T5" fmla="*/ 14 h 219"/>
                  <a:gd name="T6" fmla="*/ 28 w 171"/>
                  <a:gd name="T7" fmla="*/ 212 h 219"/>
                  <a:gd name="T8" fmla="*/ 82 w 171"/>
                  <a:gd name="T9" fmla="*/ 48 h 219"/>
                  <a:gd name="T10" fmla="*/ 116 w 171"/>
                  <a:gd name="T11" fmla="*/ 219 h 219"/>
                  <a:gd name="T12" fmla="*/ 103 w 171"/>
                  <a:gd name="T13" fmla="*/ 27 h 219"/>
                  <a:gd name="T14" fmla="*/ 171 w 171"/>
                  <a:gd name="T15" fmla="*/ 55 h 219"/>
                  <a:gd name="T16" fmla="*/ 76 w 171"/>
                  <a:gd name="T17" fmla="*/ 0 h 219"/>
                  <a:gd name="T18" fmla="*/ 62 w 171"/>
                  <a:gd name="T19" fmla="*/ 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19">
                    <a:moveTo>
                      <a:pt x="62" y="7"/>
                    </a:moveTo>
                    <a:lnTo>
                      <a:pt x="0" y="82"/>
                    </a:lnTo>
                    <a:lnTo>
                      <a:pt x="69" y="14"/>
                    </a:lnTo>
                    <a:lnTo>
                      <a:pt x="28" y="212"/>
                    </a:lnTo>
                    <a:lnTo>
                      <a:pt x="82" y="48"/>
                    </a:lnTo>
                    <a:lnTo>
                      <a:pt x="116" y="219"/>
                    </a:lnTo>
                    <a:lnTo>
                      <a:pt x="103" y="27"/>
                    </a:lnTo>
                    <a:lnTo>
                      <a:pt x="171" y="55"/>
                    </a:lnTo>
                    <a:lnTo>
                      <a:pt x="76" y="0"/>
                    </a:lnTo>
                    <a:lnTo>
                      <a:pt x="62"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2639" name="Freeform 63"/>
              <p:cNvSpPr>
                <a:spLocks/>
              </p:cNvSpPr>
              <p:nvPr/>
            </p:nvSpPr>
            <p:spPr bwMode="auto">
              <a:xfrm>
                <a:off x="1906" y="2563"/>
                <a:ext cx="171" cy="219"/>
              </a:xfrm>
              <a:custGeom>
                <a:avLst/>
                <a:gdLst>
                  <a:gd name="T0" fmla="*/ 62 w 171"/>
                  <a:gd name="T1" fmla="*/ 7 h 219"/>
                  <a:gd name="T2" fmla="*/ 0 w 171"/>
                  <a:gd name="T3" fmla="*/ 82 h 219"/>
                  <a:gd name="T4" fmla="*/ 69 w 171"/>
                  <a:gd name="T5" fmla="*/ 14 h 219"/>
                  <a:gd name="T6" fmla="*/ 28 w 171"/>
                  <a:gd name="T7" fmla="*/ 212 h 219"/>
                  <a:gd name="T8" fmla="*/ 82 w 171"/>
                  <a:gd name="T9" fmla="*/ 48 h 219"/>
                  <a:gd name="T10" fmla="*/ 116 w 171"/>
                  <a:gd name="T11" fmla="*/ 219 h 219"/>
                  <a:gd name="T12" fmla="*/ 103 w 171"/>
                  <a:gd name="T13" fmla="*/ 27 h 219"/>
                  <a:gd name="T14" fmla="*/ 171 w 171"/>
                  <a:gd name="T15" fmla="*/ 55 h 219"/>
                  <a:gd name="T16" fmla="*/ 76 w 171"/>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9">
                    <a:moveTo>
                      <a:pt x="62" y="7"/>
                    </a:moveTo>
                    <a:lnTo>
                      <a:pt x="0" y="82"/>
                    </a:lnTo>
                    <a:lnTo>
                      <a:pt x="69" y="14"/>
                    </a:lnTo>
                    <a:lnTo>
                      <a:pt x="28" y="212"/>
                    </a:lnTo>
                    <a:lnTo>
                      <a:pt x="82" y="48"/>
                    </a:lnTo>
                    <a:lnTo>
                      <a:pt x="116" y="219"/>
                    </a:lnTo>
                    <a:lnTo>
                      <a:pt x="103" y="27"/>
                    </a:lnTo>
                    <a:lnTo>
                      <a:pt x="171" y="55"/>
                    </a:lnTo>
                    <a:lnTo>
                      <a:pt x="76"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40" name="Freeform 64"/>
              <p:cNvSpPr>
                <a:spLocks/>
              </p:cNvSpPr>
              <p:nvPr/>
            </p:nvSpPr>
            <p:spPr bwMode="auto">
              <a:xfrm>
                <a:off x="1913" y="2570"/>
                <a:ext cx="164" cy="218"/>
              </a:xfrm>
              <a:custGeom>
                <a:avLst/>
                <a:gdLst>
                  <a:gd name="T0" fmla="*/ 62 w 164"/>
                  <a:gd name="T1" fmla="*/ 0 h 218"/>
                  <a:gd name="T2" fmla="*/ 0 w 164"/>
                  <a:gd name="T3" fmla="*/ 82 h 218"/>
                  <a:gd name="T4" fmla="*/ 62 w 164"/>
                  <a:gd name="T5" fmla="*/ 13 h 218"/>
                  <a:gd name="T6" fmla="*/ 28 w 164"/>
                  <a:gd name="T7" fmla="*/ 212 h 218"/>
                  <a:gd name="T8" fmla="*/ 82 w 164"/>
                  <a:gd name="T9" fmla="*/ 48 h 218"/>
                  <a:gd name="T10" fmla="*/ 116 w 164"/>
                  <a:gd name="T11" fmla="*/ 218 h 218"/>
                  <a:gd name="T12" fmla="*/ 96 w 164"/>
                  <a:gd name="T13" fmla="*/ 27 h 218"/>
                  <a:gd name="T14" fmla="*/ 164 w 164"/>
                  <a:gd name="T15" fmla="*/ 54 h 218"/>
                  <a:gd name="T16" fmla="*/ 69 w 164"/>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8">
                    <a:moveTo>
                      <a:pt x="62" y="0"/>
                    </a:moveTo>
                    <a:lnTo>
                      <a:pt x="0" y="82"/>
                    </a:lnTo>
                    <a:lnTo>
                      <a:pt x="62" y="13"/>
                    </a:lnTo>
                    <a:lnTo>
                      <a:pt x="28" y="212"/>
                    </a:lnTo>
                    <a:lnTo>
                      <a:pt x="82" y="48"/>
                    </a:lnTo>
                    <a:lnTo>
                      <a:pt x="116" y="218"/>
                    </a:lnTo>
                    <a:lnTo>
                      <a:pt x="96" y="27"/>
                    </a:lnTo>
                    <a:lnTo>
                      <a:pt x="164" y="54"/>
                    </a:lnTo>
                    <a:lnTo>
                      <a:pt x="69"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46" name="Group 70"/>
            <p:cNvGrpSpPr>
              <a:grpSpLocks/>
            </p:cNvGrpSpPr>
            <p:nvPr/>
          </p:nvGrpSpPr>
          <p:grpSpPr bwMode="auto">
            <a:xfrm>
              <a:off x="1681" y="2498"/>
              <a:ext cx="171" cy="270"/>
              <a:chOff x="1681" y="2498"/>
              <a:chExt cx="171" cy="270"/>
            </a:xfrm>
          </p:grpSpPr>
          <p:sp>
            <p:nvSpPr>
              <p:cNvPr id="152642" name="Oval 66"/>
              <p:cNvSpPr>
                <a:spLocks noChangeArrowheads="1"/>
              </p:cNvSpPr>
              <p:nvPr/>
            </p:nvSpPr>
            <p:spPr bwMode="auto">
              <a:xfrm>
                <a:off x="1745" y="2498"/>
                <a:ext cx="35" cy="35"/>
              </a:xfrm>
              <a:prstGeom prst="ellipse">
                <a:avLst/>
              </a:prstGeom>
              <a:solidFill>
                <a:srgbClr val="000000"/>
              </a:solidFill>
              <a:ln w="11113">
                <a:solidFill>
                  <a:srgbClr val="000000"/>
                </a:solidFill>
                <a:round/>
                <a:headEnd/>
                <a:tailEnd/>
              </a:ln>
            </p:spPr>
            <p:txBody>
              <a:bodyPr/>
              <a:lstStyle/>
              <a:p>
                <a:endParaRPr lang="en-US"/>
              </a:p>
            </p:txBody>
          </p:sp>
          <p:sp>
            <p:nvSpPr>
              <p:cNvPr id="152643" name="Freeform 67"/>
              <p:cNvSpPr>
                <a:spLocks/>
              </p:cNvSpPr>
              <p:nvPr/>
            </p:nvSpPr>
            <p:spPr bwMode="auto">
              <a:xfrm>
                <a:off x="1681" y="2542"/>
                <a:ext cx="171" cy="219"/>
              </a:xfrm>
              <a:custGeom>
                <a:avLst/>
                <a:gdLst>
                  <a:gd name="T0" fmla="*/ 61 w 171"/>
                  <a:gd name="T1" fmla="*/ 7 h 219"/>
                  <a:gd name="T2" fmla="*/ 0 w 171"/>
                  <a:gd name="T3" fmla="*/ 82 h 219"/>
                  <a:gd name="T4" fmla="*/ 68 w 171"/>
                  <a:gd name="T5" fmla="*/ 14 h 219"/>
                  <a:gd name="T6" fmla="*/ 27 w 171"/>
                  <a:gd name="T7" fmla="*/ 212 h 219"/>
                  <a:gd name="T8" fmla="*/ 82 w 171"/>
                  <a:gd name="T9" fmla="*/ 48 h 219"/>
                  <a:gd name="T10" fmla="*/ 116 w 171"/>
                  <a:gd name="T11" fmla="*/ 219 h 219"/>
                  <a:gd name="T12" fmla="*/ 102 w 171"/>
                  <a:gd name="T13" fmla="*/ 28 h 219"/>
                  <a:gd name="T14" fmla="*/ 171 w 171"/>
                  <a:gd name="T15" fmla="*/ 55 h 219"/>
                  <a:gd name="T16" fmla="*/ 75 w 171"/>
                  <a:gd name="T17" fmla="*/ 0 h 219"/>
                  <a:gd name="T18" fmla="*/ 61 w 171"/>
                  <a:gd name="T19" fmla="*/ 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19">
                    <a:moveTo>
                      <a:pt x="61" y="7"/>
                    </a:moveTo>
                    <a:lnTo>
                      <a:pt x="0" y="82"/>
                    </a:lnTo>
                    <a:lnTo>
                      <a:pt x="68" y="14"/>
                    </a:lnTo>
                    <a:lnTo>
                      <a:pt x="27" y="212"/>
                    </a:lnTo>
                    <a:lnTo>
                      <a:pt x="82" y="48"/>
                    </a:lnTo>
                    <a:lnTo>
                      <a:pt x="116" y="219"/>
                    </a:lnTo>
                    <a:lnTo>
                      <a:pt x="102" y="28"/>
                    </a:lnTo>
                    <a:lnTo>
                      <a:pt x="171" y="55"/>
                    </a:lnTo>
                    <a:lnTo>
                      <a:pt x="75" y="0"/>
                    </a:lnTo>
                    <a:lnTo>
                      <a:pt x="61"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2644" name="Freeform 68"/>
              <p:cNvSpPr>
                <a:spLocks/>
              </p:cNvSpPr>
              <p:nvPr/>
            </p:nvSpPr>
            <p:spPr bwMode="auto">
              <a:xfrm>
                <a:off x="1681" y="2542"/>
                <a:ext cx="171" cy="219"/>
              </a:xfrm>
              <a:custGeom>
                <a:avLst/>
                <a:gdLst>
                  <a:gd name="T0" fmla="*/ 61 w 171"/>
                  <a:gd name="T1" fmla="*/ 7 h 219"/>
                  <a:gd name="T2" fmla="*/ 0 w 171"/>
                  <a:gd name="T3" fmla="*/ 82 h 219"/>
                  <a:gd name="T4" fmla="*/ 68 w 171"/>
                  <a:gd name="T5" fmla="*/ 14 h 219"/>
                  <a:gd name="T6" fmla="*/ 27 w 171"/>
                  <a:gd name="T7" fmla="*/ 212 h 219"/>
                  <a:gd name="T8" fmla="*/ 82 w 171"/>
                  <a:gd name="T9" fmla="*/ 48 h 219"/>
                  <a:gd name="T10" fmla="*/ 116 w 171"/>
                  <a:gd name="T11" fmla="*/ 219 h 219"/>
                  <a:gd name="T12" fmla="*/ 102 w 171"/>
                  <a:gd name="T13" fmla="*/ 28 h 219"/>
                  <a:gd name="T14" fmla="*/ 171 w 171"/>
                  <a:gd name="T15" fmla="*/ 55 h 219"/>
                  <a:gd name="T16" fmla="*/ 75 w 171"/>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9">
                    <a:moveTo>
                      <a:pt x="61" y="7"/>
                    </a:moveTo>
                    <a:lnTo>
                      <a:pt x="0" y="82"/>
                    </a:lnTo>
                    <a:lnTo>
                      <a:pt x="68" y="14"/>
                    </a:lnTo>
                    <a:lnTo>
                      <a:pt x="27" y="212"/>
                    </a:lnTo>
                    <a:lnTo>
                      <a:pt x="82" y="48"/>
                    </a:lnTo>
                    <a:lnTo>
                      <a:pt x="116" y="219"/>
                    </a:lnTo>
                    <a:lnTo>
                      <a:pt x="102" y="28"/>
                    </a:lnTo>
                    <a:lnTo>
                      <a:pt x="171" y="55"/>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45" name="Freeform 69"/>
              <p:cNvSpPr>
                <a:spLocks/>
              </p:cNvSpPr>
              <p:nvPr/>
            </p:nvSpPr>
            <p:spPr bwMode="auto">
              <a:xfrm>
                <a:off x="1688" y="2549"/>
                <a:ext cx="164" cy="219"/>
              </a:xfrm>
              <a:custGeom>
                <a:avLst/>
                <a:gdLst>
                  <a:gd name="T0" fmla="*/ 61 w 164"/>
                  <a:gd name="T1" fmla="*/ 0 h 219"/>
                  <a:gd name="T2" fmla="*/ 0 w 164"/>
                  <a:gd name="T3" fmla="*/ 82 h 219"/>
                  <a:gd name="T4" fmla="*/ 61 w 164"/>
                  <a:gd name="T5" fmla="*/ 14 h 219"/>
                  <a:gd name="T6" fmla="*/ 27 w 164"/>
                  <a:gd name="T7" fmla="*/ 212 h 219"/>
                  <a:gd name="T8" fmla="*/ 82 w 164"/>
                  <a:gd name="T9" fmla="*/ 48 h 219"/>
                  <a:gd name="T10" fmla="*/ 116 w 164"/>
                  <a:gd name="T11" fmla="*/ 219 h 219"/>
                  <a:gd name="T12" fmla="*/ 95 w 164"/>
                  <a:gd name="T13" fmla="*/ 28 h 219"/>
                  <a:gd name="T14" fmla="*/ 164 w 164"/>
                  <a:gd name="T15" fmla="*/ 55 h 219"/>
                  <a:gd name="T16" fmla="*/ 68 w 164"/>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9">
                    <a:moveTo>
                      <a:pt x="61" y="0"/>
                    </a:moveTo>
                    <a:lnTo>
                      <a:pt x="0" y="82"/>
                    </a:lnTo>
                    <a:lnTo>
                      <a:pt x="61" y="14"/>
                    </a:lnTo>
                    <a:lnTo>
                      <a:pt x="27" y="212"/>
                    </a:lnTo>
                    <a:lnTo>
                      <a:pt x="82" y="48"/>
                    </a:lnTo>
                    <a:lnTo>
                      <a:pt x="116" y="219"/>
                    </a:lnTo>
                    <a:lnTo>
                      <a:pt x="95" y="28"/>
                    </a:lnTo>
                    <a:lnTo>
                      <a:pt x="164" y="55"/>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51" name="Group 75"/>
            <p:cNvGrpSpPr>
              <a:grpSpLocks/>
            </p:cNvGrpSpPr>
            <p:nvPr/>
          </p:nvGrpSpPr>
          <p:grpSpPr bwMode="auto">
            <a:xfrm>
              <a:off x="1995" y="2976"/>
              <a:ext cx="171" cy="270"/>
              <a:chOff x="1995" y="2976"/>
              <a:chExt cx="171" cy="270"/>
            </a:xfrm>
          </p:grpSpPr>
          <p:sp>
            <p:nvSpPr>
              <p:cNvPr id="152647" name="Oval 71"/>
              <p:cNvSpPr>
                <a:spLocks noChangeArrowheads="1"/>
              </p:cNvSpPr>
              <p:nvPr/>
            </p:nvSpPr>
            <p:spPr bwMode="auto">
              <a:xfrm>
                <a:off x="2060" y="2976"/>
                <a:ext cx="35" cy="35"/>
              </a:xfrm>
              <a:prstGeom prst="ellipse">
                <a:avLst/>
              </a:prstGeom>
              <a:solidFill>
                <a:srgbClr val="000000"/>
              </a:solidFill>
              <a:ln w="11113">
                <a:solidFill>
                  <a:srgbClr val="000000"/>
                </a:solidFill>
                <a:round/>
                <a:headEnd/>
                <a:tailEnd/>
              </a:ln>
            </p:spPr>
            <p:txBody>
              <a:bodyPr/>
              <a:lstStyle/>
              <a:p>
                <a:endParaRPr lang="en-US"/>
              </a:p>
            </p:txBody>
          </p:sp>
          <p:sp>
            <p:nvSpPr>
              <p:cNvPr id="152648" name="Freeform 72"/>
              <p:cNvSpPr>
                <a:spLocks/>
              </p:cNvSpPr>
              <p:nvPr/>
            </p:nvSpPr>
            <p:spPr bwMode="auto">
              <a:xfrm>
                <a:off x="1995" y="3021"/>
                <a:ext cx="171" cy="218"/>
              </a:xfrm>
              <a:custGeom>
                <a:avLst/>
                <a:gdLst>
                  <a:gd name="T0" fmla="*/ 62 w 171"/>
                  <a:gd name="T1" fmla="*/ 7 h 218"/>
                  <a:gd name="T2" fmla="*/ 0 w 171"/>
                  <a:gd name="T3" fmla="*/ 82 h 218"/>
                  <a:gd name="T4" fmla="*/ 68 w 171"/>
                  <a:gd name="T5" fmla="*/ 13 h 218"/>
                  <a:gd name="T6" fmla="*/ 27 w 171"/>
                  <a:gd name="T7" fmla="*/ 211 h 218"/>
                  <a:gd name="T8" fmla="*/ 82 w 171"/>
                  <a:gd name="T9" fmla="*/ 48 h 218"/>
                  <a:gd name="T10" fmla="*/ 116 w 171"/>
                  <a:gd name="T11" fmla="*/ 218 h 218"/>
                  <a:gd name="T12" fmla="*/ 103 w 171"/>
                  <a:gd name="T13" fmla="*/ 27 h 218"/>
                  <a:gd name="T14" fmla="*/ 171 w 171"/>
                  <a:gd name="T15" fmla="*/ 54 h 218"/>
                  <a:gd name="T16" fmla="*/ 75 w 171"/>
                  <a:gd name="T17" fmla="*/ 0 h 218"/>
                  <a:gd name="T18" fmla="*/ 62 w 171"/>
                  <a:gd name="T19" fmla="*/ 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18">
                    <a:moveTo>
                      <a:pt x="62" y="7"/>
                    </a:moveTo>
                    <a:lnTo>
                      <a:pt x="0" y="82"/>
                    </a:lnTo>
                    <a:lnTo>
                      <a:pt x="68" y="13"/>
                    </a:lnTo>
                    <a:lnTo>
                      <a:pt x="27" y="211"/>
                    </a:lnTo>
                    <a:lnTo>
                      <a:pt x="82" y="48"/>
                    </a:lnTo>
                    <a:lnTo>
                      <a:pt x="116" y="218"/>
                    </a:lnTo>
                    <a:lnTo>
                      <a:pt x="103" y="27"/>
                    </a:lnTo>
                    <a:lnTo>
                      <a:pt x="171" y="54"/>
                    </a:lnTo>
                    <a:lnTo>
                      <a:pt x="75" y="0"/>
                    </a:lnTo>
                    <a:lnTo>
                      <a:pt x="62"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2649" name="Freeform 73"/>
              <p:cNvSpPr>
                <a:spLocks/>
              </p:cNvSpPr>
              <p:nvPr/>
            </p:nvSpPr>
            <p:spPr bwMode="auto">
              <a:xfrm>
                <a:off x="1995" y="3021"/>
                <a:ext cx="171" cy="218"/>
              </a:xfrm>
              <a:custGeom>
                <a:avLst/>
                <a:gdLst>
                  <a:gd name="T0" fmla="*/ 62 w 171"/>
                  <a:gd name="T1" fmla="*/ 7 h 218"/>
                  <a:gd name="T2" fmla="*/ 0 w 171"/>
                  <a:gd name="T3" fmla="*/ 82 h 218"/>
                  <a:gd name="T4" fmla="*/ 68 w 171"/>
                  <a:gd name="T5" fmla="*/ 13 h 218"/>
                  <a:gd name="T6" fmla="*/ 27 w 171"/>
                  <a:gd name="T7" fmla="*/ 211 h 218"/>
                  <a:gd name="T8" fmla="*/ 82 w 171"/>
                  <a:gd name="T9" fmla="*/ 48 h 218"/>
                  <a:gd name="T10" fmla="*/ 116 w 171"/>
                  <a:gd name="T11" fmla="*/ 218 h 218"/>
                  <a:gd name="T12" fmla="*/ 103 w 171"/>
                  <a:gd name="T13" fmla="*/ 27 h 218"/>
                  <a:gd name="T14" fmla="*/ 171 w 171"/>
                  <a:gd name="T15" fmla="*/ 54 h 218"/>
                  <a:gd name="T16" fmla="*/ 75 w 171"/>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8">
                    <a:moveTo>
                      <a:pt x="62" y="7"/>
                    </a:moveTo>
                    <a:lnTo>
                      <a:pt x="0" y="82"/>
                    </a:lnTo>
                    <a:lnTo>
                      <a:pt x="68" y="13"/>
                    </a:lnTo>
                    <a:lnTo>
                      <a:pt x="27" y="211"/>
                    </a:lnTo>
                    <a:lnTo>
                      <a:pt x="82" y="48"/>
                    </a:lnTo>
                    <a:lnTo>
                      <a:pt x="116" y="218"/>
                    </a:lnTo>
                    <a:lnTo>
                      <a:pt x="103" y="27"/>
                    </a:lnTo>
                    <a:lnTo>
                      <a:pt x="171" y="54"/>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50" name="Freeform 74"/>
              <p:cNvSpPr>
                <a:spLocks/>
              </p:cNvSpPr>
              <p:nvPr/>
            </p:nvSpPr>
            <p:spPr bwMode="auto">
              <a:xfrm>
                <a:off x="2002" y="3028"/>
                <a:ext cx="164" cy="218"/>
              </a:xfrm>
              <a:custGeom>
                <a:avLst/>
                <a:gdLst>
                  <a:gd name="T0" fmla="*/ 61 w 164"/>
                  <a:gd name="T1" fmla="*/ 0 h 218"/>
                  <a:gd name="T2" fmla="*/ 0 w 164"/>
                  <a:gd name="T3" fmla="*/ 82 h 218"/>
                  <a:gd name="T4" fmla="*/ 61 w 164"/>
                  <a:gd name="T5" fmla="*/ 13 h 218"/>
                  <a:gd name="T6" fmla="*/ 27 w 164"/>
                  <a:gd name="T7" fmla="*/ 211 h 218"/>
                  <a:gd name="T8" fmla="*/ 82 w 164"/>
                  <a:gd name="T9" fmla="*/ 47 h 218"/>
                  <a:gd name="T10" fmla="*/ 116 w 164"/>
                  <a:gd name="T11" fmla="*/ 218 h 218"/>
                  <a:gd name="T12" fmla="*/ 96 w 164"/>
                  <a:gd name="T13" fmla="*/ 27 h 218"/>
                  <a:gd name="T14" fmla="*/ 164 w 164"/>
                  <a:gd name="T15" fmla="*/ 54 h 218"/>
                  <a:gd name="T16" fmla="*/ 68 w 164"/>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8">
                    <a:moveTo>
                      <a:pt x="61" y="0"/>
                    </a:moveTo>
                    <a:lnTo>
                      <a:pt x="0" y="82"/>
                    </a:lnTo>
                    <a:lnTo>
                      <a:pt x="61" y="13"/>
                    </a:lnTo>
                    <a:lnTo>
                      <a:pt x="27" y="211"/>
                    </a:lnTo>
                    <a:lnTo>
                      <a:pt x="82" y="47"/>
                    </a:lnTo>
                    <a:lnTo>
                      <a:pt x="116" y="218"/>
                    </a:lnTo>
                    <a:lnTo>
                      <a:pt x="96" y="27"/>
                    </a:lnTo>
                    <a:lnTo>
                      <a:pt x="164" y="54"/>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56" name="Group 80"/>
            <p:cNvGrpSpPr>
              <a:grpSpLocks/>
            </p:cNvGrpSpPr>
            <p:nvPr/>
          </p:nvGrpSpPr>
          <p:grpSpPr bwMode="auto">
            <a:xfrm>
              <a:off x="4161" y="3031"/>
              <a:ext cx="170" cy="270"/>
              <a:chOff x="4161" y="3031"/>
              <a:chExt cx="170" cy="270"/>
            </a:xfrm>
          </p:grpSpPr>
          <p:sp>
            <p:nvSpPr>
              <p:cNvPr id="152652" name="Oval 76"/>
              <p:cNvSpPr>
                <a:spLocks noChangeArrowheads="1"/>
              </p:cNvSpPr>
              <p:nvPr/>
            </p:nvSpPr>
            <p:spPr bwMode="auto">
              <a:xfrm>
                <a:off x="4225" y="3031"/>
                <a:ext cx="35" cy="35"/>
              </a:xfrm>
              <a:prstGeom prst="ellipse">
                <a:avLst/>
              </a:prstGeom>
              <a:solidFill>
                <a:srgbClr val="000000"/>
              </a:solidFill>
              <a:ln w="11113">
                <a:solidFill>
                  <a:srgbClr val="000000"/>
                </a:solidFill>
                <a:round/>
                <a:headEnd/>
                <a:tailEnd/>
              </a:ln>
            </p:spPr>
            <p:txBody>
              <a:bodyPr/>
              <a:lstStyle/>
              <a:p>
                <a:endParaRPr lang="en-US"/>
              </a:p>
            </p:txBody>
          </p:sp>
          <p:sp>
            <p:nvSpPr>
              <p:cNvPr id="152653" name="Freeform 77"/>
              <p:cNvSpPr>
                <a:spLocks/>
              </p:cNvSpPr>
              <p:nvPr/>
            </p:nvSpPr>
            <p:spPr bwMode="auto">
              <a:xfrm>
                <a:off x="4161" y="3075"/>
                <a:ext cx="170" cy="219"/>
              </a:xfrm>
              <a:custGeom>
                <a:avLst/>
                <a:gdLst>
                  <a:gd name="T0" fmla="*/ 61 w 170"/>
                  <a:gd name="T1" fmla="*/ 7 h 219"/>
                  <a:gd name="T2" fmla="*/ 0 w 170"/>
                  <a:gd name="T3" fmla="*/ 82 h 219"/>
                  <a:gd name="T4" fmla="*/ 68 w 170"/>
                  <a:gd name="T5" fmla="*/ 14 h 219"/>
                  <a:gd name="T6" fmla="*/ 27 w 170"/>
                  <a:gd name="T7" fmla="*/ 212 h 219"/>
                  <a:gd name="T8" fmla="*/ 82 w 170"/>
                  <a:gd name="T9" fmla="*/ 48 h 219"/>
                  <a:gd name="T10" fmla="*/ 116 w 170"/>
                  <a:gd name="T11" fmla="*/ 219 h 219"/>
                  <a:gd name="T12" fmla="*/ 102 w 170"/>
                  <a:gd name="T13" fmla="*/ 28 h 219"/>
                  <a:gd name="T14" fmla="*/ 170 w 170"/>
                  <a:gd name="T15" fmla="*/ 55 h 219"/>
                  <a:gd name="T16" fmla="*/ 75 w 170"/>
                  <a:gd name="T17" fmla="*/ 0 h 219"/>
                  <a:gd name="T18" fmla="*/ 61 w 170"/>
                  <a:gd name="T19" fmla="*/ 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219">
                    <a:moveTo>
                      <a:pt x="61" y="7"/>
                    </a:moveTo>
                    <a:lnTo>
                      <a:pt x="0" y="82"/>
                    </a:lnTo>
                    <a:lnTo>
                      <a:pt x="68" y="14"/>
                    </a:lnTo>
                    <a:lnTo>
                      <a:pt x="27" y="212"/>
                    </a:lnTo>
                    <a:lnTo>
                      <a:pt x="82" y="48"/>
                    </a:lnTo>
                    <a:lnTo>
                      <a:pt x="116" y="219"/>
                    </a:lnTo>
                    <a:lnTo>
                      <a:pt x="102" y="28"/>
                    </a:lnTo>
                    <a:lnTo>
                      <a:pt x="170" y="55"/>
                    </a:lnTo>
                    <a:lnTo>
                      <a:pt x="75" y="0"/>
                    </a:lnTo>
                    <a:lnTo>
                      <a:pt x="61"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2654" name="Freeform 78"/>
              <p:cNvSpPr>
                <a:spLocks/>
              </p:cNvSpPr>
              <p:nvPr/>
            </p:nvSpPr>
            <p:spPr bwMode="auto">
              <a:xfrm>
                <a:off x="4161" y="3075"/>
                <a:ext cx="170" cy="219"/>
              </a:xfrm>
              <a:custGeom>
                <a:avLst/>
                <a:gdLst>
                  <a:gd name="T0" fmla="*/ 61 w 170"/>
                  <a:gd name="T1" fmla="*/ 7 h 219"/>
                  <a:gd name="T2" fmla="*/ 0 w 170"/>
                  <a:gd name="T3" fmla="*/ 82 h 219"/>
                  <a:gd name="T4" fmla="*/ 68 w 170"/>
                  <a:gd name="T5" fmla="*/ 14 h 219"/>
                  <a:gd name="T6" fmla="*/ 27 w 170"/>
                  <a:gd name="T7" fmla="*/ 212 h 219"/>
                  <a:gd name="T8" fmla="*/ 82 w 170"/>
                  <a:gd name="T9" fmla="*/ 48 h 219"/>
                  <a:gd name="T10" fmla="*/ 116 w 170"/>
                  <a:gd name="T11" fmla="*/ 219 h 219"/>
                  <a:gd name="T12" fmla="*/ 102 w 170"/>
                  <a:gd name="T13" fmla="*/ 28 h 219"/>
                  <a:gd name="T14" fmla="*/ 170 w 170"/>
                  <a:gd name="T15" fmla="*/ 55 h 219"/>
                  <a:gd name="T16" fmla="*/ 75 w 170"/>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19">
                    <a:moveTo>
                      <a:pt x="61" y="7"/>
                    </a:moveTo>
                    <a:lnTo>
                      <a:pt x="0" y="82"/>
                    </a:lnTo>
                    <a:lnTo>
                      <a:pt x="68" y="14"/>
                    </a:lnTo>
                    <a:lnTo>
                      <a:pt x="27" y="212"/>
                    </a:lnTo>
                    <a:lnTo>
                      <a:pt x="82" y="48"/>
                    </a:lnTo>
                    <a:lnTo>
                      <a:pt x="116" y="219"/>
                    </a:lnTo>
                    <a:lnTo>
                      <a:pt x="102" y="28"/>
                    </a:lnTo>
                    <a:lnTo>
                      <a:pt x="170" y="55"/>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55" name="Freeform 79"/>
              <p:cNvSpPr>
                <a:spLocks/>
              </p:cNvSpPr>
              <p:nvPr/>
            </p:nvSpPr>
            <p:spPr bwMode="auto">
              <a:xfrm>
                <a:off x="4167" y="3082"/>
                <a:ext cx="164" cy="219"/>
              </a:xfrm>
              <a:custGeom>
                <a:avLst/>
                <a:gdLst>
                  <a:gd name="T0" fmla="*/ 62 w 164"/>
                  <a:gd name="T1" fmla="*/ 0 h 219"/>
                  <a:gd name="T2" fmla="*/ 0 w 164"/>
                  <a:gd name="T3" fmla="*/ 82 h 219"/>
                  <a:gd name="T4" fmla="*/ 62 w 164"/>
                  <a:gd name="T5" fmla="*/ 14 h 219"/>
                  <a:gd name="T6" fmla="*/ 28 w 164"/>
                  <a:gd name="T7" fmla="*/ 212 h 219"/>
                  <a:gd name="T8" fmla="*/ 82 w 164"/>
                  <a:gd name="T9" fmla="*/ 48 h 219"/>
                  <a:gd name="T10" fmla="*/ 117 w 164"/>
                  <a:gd name="T11" fmla="*/ 219 h 219"/>
                  <a:gd name="T12" fmla="*/ 96 w 164"/>
                  <a:gd name="T13" fmla="*/ 28 h 219"/>
                  <a:gd name="T14" fmla="*/ 164 w 164"/>
                  <a:gd name="T15" fmla="*/ 55 h 219"/>
                  <a:gd name="T16" fmla="*/ 69 w 164"/>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9">
                    <a:moveTo>
                      <a:pt x="62" y="0"/>
                    </a:moveTo>
                    <a:lnTo>
                      <a:pt x="0" y="82"/>
                    </a:lnTo>
                    <a:lnTo>
                      <a:pt x="62" y="14"/>
                    </a:lnTo>
                    <a:lnTo>
                      <a:pt x="28" y="212"/>
                    </a:lnTo>
                    <a:lnTo>
                      <a:pt x="82" y="48"/>
                    </a:lnTo>
                    <a:lnTo>
                      <a:pt x="117" y="219"/>
                    </a:lnTo>
                    <a:lnTo>
                      <a:pt x="96" y="28"/>
                    </a:lnTo>
                    <a:lnTo>
                      <a:pt x="164" y="55"/>
                    </a:lnTo>
                    <a:lnTo>
                      <a:pt x="69"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61" name="Group 85"/>
            <p:cNvGrpSpPr>
              <a:grpSpLocks/>
            </p:cNvGrpSpPr>
            <p:nvPr/>
          </p:nvGrpSpPr>
          <p:grpSpPr bwMode="auto">
            <a:xfrm>
              <a:off x="3956" y="2600"/>
              <a:ext cx="171" cy="270"/>
              <a:chOff x="3956" y="2600"/>
              <a:chExt cx="171" cy="270"/>
            </a:xfrm>
          </p:grpSpPr>
          <p:sp>
            <p:nvSpPr>
              <p:cNvPr id="152657" name="Oval 81"/>
              <p:cNvSpPr>
                <a:spLocks noChangeArrowheads="1"/>
              </p:cNvSpPr>
              <p:nvPr/>
            </p:nvSpPr>
            <p:spPr bwMode="auto">
              <a:xfrm>
                <a:off x="4020" y="2600"/>
                <a:ext cx="35" cy="35"/>
              </a:xfrm>
              <a:prstGeom prst="ellipse">
                <a:avLst/>
              </a:prstGeom>
              <a:solidFill>
                <a:srgbClr val="000000"/>
              </a:solidFill>
              <a:ln w="11113">
                <a:solidFill>
                  <a:srgbClr val="000000"/>
                </a:solidFill>
                <a:round/>
                <a:headEnd/>
                <a:tailEnd/>
              </a:ln>
            </p:spPr>
            <p:txBody>
              <a:bodyPr/>
              <a:lstStyle/>
              <a:p>
                <a:endParaRPr lang="en-US"/>
              </a:p>
            </p:txBody>
          </p:sp>
          <p:sp>
            <p:nvSpPr>
              <p:cNvPr id="152658" name="Freeform 82"/>
              <p:cNvSpPr>
                <a:spLocks/>
              </p:cNvSpPr>
              <p:nvPr/>
            </p:nvSpPr>
            <p:spPr bwMode="auto">
              <a:xfrm>
                <a:off x="3956" y="2645"/>
                <a:ext cx="171" cy="219"/>
              </a:xfrm>
              <a:custGeom>
                <a:avLst/>
                <a:gdLst>
                  <a:gd name="T0" fmla="*/ 61 w 171"/>
                  <a:gd name="T1" fmla="*/ 7 h 219"/>
                  <a:gd name="T2" fmla="*/ 0 w 171"/>
                  <a:gd name="T3" fmla="*/ 82 h 219"/>
                  <a:gd name="T4" fmla="*/ 68 w 171"/>
                  <a:gd name="T5" fmla="*/ 14 h 219"/>
                  <a:gd name="T6" fmla="*/ 27 w 171"/>
                  <a:gd name="T7" fmla="*/ 212 h 219"/>
                  <a:gd name="T8" fmla="*/ 82 w 171"/>
                  <a:gd name="T9" fmla="*/ 48 h 219"/>
                  <a:gd name="T10" fmla="*/ 116 w 171"/>
                  <a:gd name="T11" fmla="*/ 219 h 219"/>
                  <a:gd name="T12" fmla="*/ 102 w 171"/>
                  <a:gd name="T13" fmla="*/ 27 h 219"/>
                  <a:gd name="T14" fmla="*/ 171 w 171"/>
                  <a:gd name="T15" fmla="*/ 55 h 219"/>
                  <a:gd name="T16" fmla="*/ 75 w 171"/>
                  <a:gd name="T17" fmla="*/ 0 h 219"/>
                  <a:gd name="T18" fmla="*/ 61 w 171"/>
                  <a:gd name="T19" fmla="*/ 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19">
                    <a:moveTo>
                      <a:pt x="61" y="7"/>
                    </a:moveTo>
                    <a:lnTo>
                      <a:pt x="0" y="82"/>
                    </a:lnTo>
                    <a:lnTo>
                      <a:pt x="68" y="14"/>
                    </a:lnTo>
                    <a:lnTo>
                      <a:pt x="27" y="212"/>
                    </a:lnTo>
                    <a:lnTo>
                      <a:pt x="82" y="48"/>
                    </a:lnTo>
                    <a:lnTo>
                      <a:pt x="116" y="219"/>
                    </a:lnTo>
                    <a:lnTo>
                      <a:pt x="102" y="27"/>
                    </a:lnTo>
                    <a:lnTo>
                      <a:pt x="171" y="55"/>
                    </a:lnTo>
                    <a:lnTo>
                      <a:pt x="75" y="0"/>
                    </a:lnTo>
                    <a:lnTo>
                      <a:pt x="61"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2659" name="Freeform 83"/>
              <p:cNvSpPr>
                <a:spLocks/>
              </p:cNvSpPr>
              <p:nvPr/>
            </p:nvSpPr>
            <p:spPr bwMode="auto">
              <a:xfrm>
                <a:off x="3956" y="2645"/>
                <a:ext cx="171" cy="219"/>
              </a:xfrm>
              <a:custGeom>
                <a:avLst/>
                <a:gdLst>
                  <a:gd name="T0" fmla="*/ 61 w 171"/>
                  <a:gd name="T1" fmla="*/ 7 h 219"/>
                  <a:gd name="T2" fmla="*/ 0 w 171"/>
                  <a:gd name="T3" fmla="*/ 82 h 219"/>
                  <a:gd name="T4" fmla="*/ 68 w 171"/>
                  <a:gd name="T5" fmla="*/ 14 h 219"/>
                  <a:gd name="T6" fmla="*/ 27 w 171"/>
                  <a:gd name="T7" fmla="*/ 212 h 219"/>
                  <a:gd name="T8" fmla="*/ 82 w 171"/>
                  <a:gd name="T9" fmla="*/ 48 h 219"/>
                  <a:gd name="T10" fmla="*/ 116 w 171"/>
                  <a:gd name="T11" fmla="*/ 219 h 219"/>
                  <a:gd name="T12" fmla="*/ 102 w 171"/>
                  <a:gd name="T13" fmla="*/ 27 h 219"/>
                  <a:gd name="T14" fmla="*/ 171 w 171"/>
                  <a:gd name="T15" fmla="*/ 55 h 219"/>
                  <a:gd name="T16" fmla="*/ 75 w 171"/>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9">
                    <a:moveTo>
                      <a:pt x="61" y="7"/>
                    </a:moveTo>
                    <a:lnTo>
                      <a:pt x="0" y="82"/>
                    </a:lnTo>
                    <a:lnTo>
                      <a:pt x="68" y="14"/>
                    </a:lnTo>
                    <a:lnTo>
                      <a:pt x="27" y="212"/>
                    </a:lnTo>
                    <a:lnTo>
                      <a:pt x="82" y="48"/>
                    </a:lnTo>
                    <a:lnTo>
                      <a:pt x="116" y="219"/>
                    </a:lnTo>
                    <a:lnTo>
                      <a:pt x="102" y="27"/>
                    </a:lnTo>
                    <a:lnTo>
                      <a:pt x="171" y="55"/>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60" name="Freeform 84"/>
              <p:cNvSpPr>
                <a:spLocks/>
              </p:cNvSpPr>
              <p:nvPr/>
            </p:nvSpPr>
            <p:spPr bwMode="auto">
              <a:xfrm>
                <a:off x="3963" y="2652"/>
                <a:ext cx="164" cy="218"/>
              </a:xfrm>
              <a:custGeom>
                <a:avLst/>
                <a:gdLst>
                  <a:gd name="T0" fmla="*/ 61 w 164"/>
                  <a:gd name="T1" fmla="*/ 0 h 218"/>
                  <a:gd name="T2" fmla="*/ 0 w 164"/>
                  <a:gd name="T3" fmla="*/ 82 h 218"/>
                  <a:gd name="T4" fmla="*/ 61 w 164"/>
                  <a:gd name="T5" fmla="*/ 13 h 218"/>
                  <a:gd name="T6" fmla="*/ 27 w 164"/>
                  <a:gd name="T7" fmla="*/ 212 h 218"/>
                  <a:gd name="T8" fmla="*/ 82 w 164"/>
                  <a:gd name="T9" fmla="*/ 48 h 218"/>
                  <a:gd name="T10" fmla="*/ 116 w 164"/>
                  <a:gd name="T11" fmla="*/ 218 h 218"/>
                  <a:gd name="T12" fmla="*/ 95 w 164"/>
                  <a:gd name="T13" fmla="*/ 27 h 218"/>
                  <a:gd name="T14" fmla="*/ 164 w 164"/>
                  <a:gd name="T15" fmla="*/ 54 h 218"/>
                  <a:gd name="T16" fmla="*/ 68 w 164"/>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8">
                    <a:moveTo>
                      <a:pt x="61" y="0"/>
                    </a:moveTo>
                    <a:lnTo>
                      <a:pt x="0" y="82"/>
                    </a:lnTo>
                    <a:lnTo>
                      <a:pt x="61" y="13"/>
                    </a:lnTo>
                    <a:lnTo>
                      <a:pt x="27" y="212"/>
                    </a:lnTo>
                    <a:lnTo>
                      <a:pt x="82" y="48"/>
                    </a:lnTo>
                    <a:lnTo>
                      <a:pt x="116" y="218"/>
                    </a:lnTo>
                    <a:lnTo>
                      <a:pt x="95" y="27"/>
                    </a:lnTo>
                    <a:lnTo>
                      <a:pt x="164" y="54"/>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66" name="Group 90"/>
            <p:cNvGrpSpPr>
              <a:grpSpLocks/>
            </p:cNvGrpSpPr>
            <p:nvPr/>
          </p:nvGrpSpPr>
          <p:grpSpPr bwMode="auto">
            <a:xfrm>
              <a:off x="4284" y="2402"/>
              <a:ext cx="170" cy="270"/>
              <a:chOff x="4284" y="2402"/>
              <a:chExt cx="170" cy="270"/>
            </a:xfrm>
          </p:grpSpPr>
          <p:sp>
            <p:nvSpPr>
              <p:cNvPr id="152662" name="Oval 86"/>
              <p:cNvSpPr>
                <a:spLocks noChangeArrowheads="1"/>
              </p:cNvSpPr>
              <p:nvPr/>
            </p:nvSpPr>
            <p:spPr bwMode="auto">
              <a:xfrm>
                <a:off x="4348" y="2402"/>
                <a:ext cx="35" cy="35"/>
              </a:xfrm>
              <a:prstGeom prst="ellipse">
                <a:avLst/>
              </a:prstGeom>
              <a:solidFill>
                <a:srgbClr val="000000"/>
              </a:solidFill>
              <a:ln w="11113">
                <a:solidFill>
                  <a:srgbClr val="000000"/>
                </a:solidFill>
                <a:round/>
                <a:headEnd/>
                <a:tailEnd/>
              </a:ln>
            </p:spPr>
            <p:txBody>
              <a:bodyPr/>
              <a:lstStyle/>
              <a:p>
                <a:endParaRPr lang="en-US"/>
              </a:p>
            </p:txBody>
          </p:sp>
          <p:sp>
            <p:nvSpPr>
              <p:cNvPr id="152663" name="Freeform 87"/>
              <p:cNvSpPr>
                <a:spLocks/>
              </p:cNvSpPr>
              <p:nvPr/>
            </p:nvSpPr>
            <p:spPr bwMode="auto">
              <a:xfrm>
                <a:off x="4284" y="2447"/>
                <a:ext cx="170" cy="218"/>
              </a:xfrm>
              <a:custGeom>
                <a:avLst/>
                <a:gdLst>
                  <a:gd name="T0" fmla="*/ 61 w 170"/>
                  <a:gd name="T1" fmla="*/ 7 h 218"/>
                  <a:gd name="T2" fmla="*/ 0 w 170"/>
                  <a:gd name="T3" fmla="*/ 82 h 218"/>
                  <a:gd name="T4" fmla="*/ 68 w 170"/>
                  <a:gd name="T5" fmla="*/ 13 h 218"/>
                  <a:gd name="T6" fmla="*/ 27 w 170"/>
                  <a:gd name="T7" fmla="*/ 212 h 218"/>
                  <a:gd name="T8" fmla="*/ 82 w 170"/>
                  <a:gd name="T9" fmla="*/ 48 h 218"/>
                  <a:gd name="T10" fmla="*/ 116 w 170"/>
                  <a:gd name="T11" fmla="*/ 218 h 218"/>
                  <a:gd name="T12" fmla="*/ 102 w 170"/>
                  <a:gd name="T13" fmla="*/ 27 h 218"/>
                  <a:gd name="T14" fmla="*/ 170 w 170"/>
                  <a:gd name="T15" fmla="*/ 54 h 218"/>
                  <a:gd name="T16" fmla="*/ 75 w 170"/>
                  <a:gd name="T17" fmla="*/ 0 h 218"/>
                  <a:gd name="T18" fmla="*/ 61 w 170"/>
                  <a:gd name="T19" fmla="*/ 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218">
                    <a:moveTo>
                      <a:pt x="61" y="7"/>
                    </a:moveTo>
                    <a:lnTo>
                      <a:pt x="0" y="82"/>
                    </a:lnTo>
                    <a:lnTo>
                      <a:pt x="68" y="13"/>
                    </a:lnTo>
                    <a:lnTo>
                      <a:pt x="27" y="212"/>
                    </a:lnTo>
                    <a:lnTo>
                      <a:pt x="82" y="48"/>
                    </a:lnTo>
                    <a:lnTo>
                      <a:pt x="116" y="218"/>
                    </a:lnTo>
                    <a:lnTo>
                      <a:pt x="102" y="27"/>
                    </a:lnTo>
                    <a:lnTo>
                      <a:pt x="170" y="54"/>
                    </a:lnTo>
                    <a:lnTo>
                      <a:pt x="75" y="0"/>
                    </a:lnTo>
                    <a:lnTo>
                      <a:pt x="61"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2664" name="Freeform 88"/>
              <p:cNvSpPr>
                <a:spLocks/>
              </p:cNvSpPr>
              <p:nvPr/>
            </p:nvSpPr>
            <p:spPr bwMode="auto">
              <a:xfrm>
                <a:off x="4284" y="2447"/>
                <a:ext cx="170" cy="218"/>
              </a:xfrm>
              <a:custGeom>
                <a:avLst/>
                <a:gdLst>
                  <a:gd name="T0" fmla="*/ 61 w 170"/>
                  <a:gd name="T1" fmla="*/ 7 h 218"/>
                  <a:gd name="T2" fmla="*/ 0 w 170"/>
                  <a:gd name="T3" fmla="*/ 82 h 218"/>
                  <a:gd name="T4" fmla="*/ 68 w 170"/>
                  <a:gd name="T5" fmla="*/ 13 h 218"/>
                  <a:gd name="T6" fmla="*/ 27 w 170"/>
                  <a:gd name="T7" fmla="*/ 212 h 218"/>
                  <a:gd name="T8" fmla="*/ 82 w 170"/>
                  <a:gd name="T9" fmla="*/ 48 h 218"/>
                  <a:gd name="T10" fmla="*/ 116 w 170"/>
                  <a:gd name="T11" fmla="*/ 218 h 218"/>
                  <a:gd name="T12" fmla="*/ 102 w 170"/>
                  <a:gd name="T13" fmla="*/ 27 h 218"/>
                  <a:gd name="T14" fmla="*/ 170 w 170"/>
                  <a:gd name="T15" fmla="*/ 54 h 218"/>
                  <a:gd name="T16" fmla="*/ 75 w 170"/>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18">
                    <a:moveTo>
                      <a:pt x="61" y="7"/>
                    </a:moveTo>
                    <a:lnTo>
                      <a:pt x="0" y="82"/>
                    </a:lnTo>
                    <a:lnTo>
                      <a:pt x="68" y="13"/>
                    </a:lnTo>
                    <a:lnTo>
                      <a:pt x="27" y="212"/>
                    </a:lnTo>
                    <a:lnTo>
                      <a:pt x="82" y="48"/>
                    </a:lnTo>
                    <a:lnTo>
                      <a:pt x="116" y="218"/>
                    </a:lnTo>
                    <a:lnTo>
                      <a:pt x="102" y="27"/>
                    </a:lnTo>
                    <a:lnTo>
                      <a:pt x="170" y="54"/>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65" name="Freeform 89"/>
              <p:cNvSpPr>
                <a:spLocks/>
              </p:cNvSpPr>
              <p:nvPr/>
            </p:nvSpPr>
            <p:spPr bwMode="auto">
              <a:xfrm>
                <a:off x="4290" y="2454"/>
                <a:ext cx="164" cy="218"/>
              </a:xfrm>
              <a:custGeom>
                <a:avLst/>
                <a:gdLst>
                  <a:gd name="T0" fmla="*/ 62 w 164"/>
                  <a:gd name="T1" fmla="*/ 0 h 218"/>
                  <a:gd name="T2" fmla="*/ 0 w 164"/>
                  <a:gd name="T3" fmla="*/ 82 h 218"/>
                  <a:gd name="T4" fmla="*/ 62 w 164"/>
                  <a:gd name="T5" fmla="*/ 13 h 218"/>
                  <a:gd name="T6" fmla="*/ 28 w 164"/>
                  <a:gd name="T7" fmla="*/ 211 h 218"/>
                  <a:gd name="T8" fmla="*/ 82 w 164"/>
                  <a:gd name="T9" fmla="*/ 47 h 218"/>
                  <a:gd name="T10" fmla="*/ 117 w 164"/>
                  <a:gd name="T11" fmla="*/ 218 h 218"/>
                  <a:gd name="T12" fmla="*/ 96 w 164"/>
                  <a:gd name="T13" fmla="*/ 27 h 218"/>
                  <a:gd name="T14" fmla="*/ 164 w 164"/>
                  <a:gd name="T15" fmla="*/ 54 h 218"/>
                  <a:gd name="T16" fmla="*/ 69 w 164"/>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8">
                    <a:moveTo>
                      <a:pt x="62" y="0"/>
                    </a:moveTo>
                    <a:lnTo>
                      <a:pt x="0" y="82"/>
                    </a:lnTo>
                    <a:lnTo>
                      <a:pt x="62" y="13"/>
                    </a:lnTo>
                    <a:lnTo>
                      <a:pt x="28" y="211"/>
                    </a:lnTo>
                    <a:lnTo>
                      <a:pt x="82" y="47"/>
                    </a:lnTo>
                    <a:lnTo>
                      <a:pt x="117" y="218"/>
                    </a:lnTo>
                    <a:lnTo>
                      <a:pt x="96" y="27"/>
                    </a:lnTo>
                    <a:lnTo>
                      <a:pt x="164" y="54"/>
                    </a:lnTo>
                    <a:lnTo>
                      <a:pt x="69"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71" name="Group 95"/>
            <p:cNvGrpSpPr>
              <a:grpSpLocks/>
            </p:cNvGrpSpPr>
            <p:nvPr/>
          </p:nvGrpSpPr>
          <p:grpSpPr bwMode="auto">
            <a:xfrm>
              <a:off x="2661" y="1920"/>
              <a:ext cx="174" cy="280"/>
              <a:chOff x="2661" y="1920"/>
              <a:chExt cx="174" cy="280"/>
            </a:xfrm>
          </p:grpSpPr>
          <p:sp>
            <p:nvSpPr>
              <p:cNvPr id="152667" name="Oval 91"/>
              <p:cNvSpPr>
                <a:spLocks noChangeArrowheads="1"/>
              </p:cNvSpPr>
              <p:nvPr/>
            </p:nvSpPr>
            <p:spPr bwMode="auto">
              <a:xfrm>
                <a:off x="2735" y="1920"/>
                <a:ext cx="35" cy="35"/>
              </a:xfrm>
              <a:prstGeom prst="ellipse">
                <a:avLst/>
              </a:prstGeom>
              <a:solidFill>
                <a:srgbClr val="000000"/>
              </a:solidFill>
              <a:ln w="11113">
                <a:solidFill>
                  <a:srgbClr val="000000"/>
                </a:solidFill>
                <a:round/>
                <a:headEnd/>
                <a:tailEnd/>
              </a:ln>
            </p:spPr>
            <p:txBody>
              <a:bodyPr/>
              <a:lstStyle/>
              <a:p>
                <a:endParaRPr lang="en-US"/>
              </a:p>
            </p:txBody>
          </p:sp>
          <p:sp>
            <p:nvSpPr>
              <p:cNvPr id="152668" name="Freeform 92"/>
              <p:cNvSpPr>
                <a:spLocks/>
              </p:cNvSpPr>
              <p:nvPr/>
            </p:nvSpPr>
            <p:spPr bwMode="auto">
              <a:xfrm>
                <a:off x="2661" y="1982"/>
                <a:ext cx="171" cy="218"/>
              </a:xfrm>
              <a:custGeom>
                <a:avLst/>
                <a:gdLst>
                  <a:gd name="T0" fmla="*/ 62 w 171"/>
                  <a:gd name="T1" fmla="*/ 6 h 218"/>
                  <a:gd name="T2" fmla="*/ 0 w 171"/>
                  <a:gd name="T3" fmla="*/ 82 h 218"/>
                  <a:gd name="T4" fmla="*/ 69 w 171"/>
                  <a:gd name="T5" fmla="*/ 13 h 218"/>
                  <a:gd name="T6" fmla="*/ 28 w 171"/>
                  <a:gd name="T7" fmla="*/ 211 h 218"/>
                  <a:gd name="T8" fmla="*/ 82 w 171"/>
                  <a:gd name="T9" fmla="*/ 47 h 218"/>
                  <a:gd name="T10" fmla="*/ 116 w 171"/>
                  <a:gd name="T11" fmla="*/ 218 h 218"/>
                  <a:gd name="T12" fmla="*/ 103 w 171"/>
                  <a:gd name="T13" fmla="*/ 27 h 218"/>
                  <a:gd name="T14" fmla="*/ 171 w 171"/>
                  <a:gd name="T15" fmla="*/ 54 h 218"/>
                  <a:gd name="T16" fmla="*/ 75 w 171"/>
                  <a:gd name="T17" fmla="*/ 0 h 218"/>
                  <a:gd name="T18" fmla="*/ 62 w 171"/>
                  <a:gd name="T19" fmla="*/ 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18">
                    <a:moveTo>
                      <a:pt x="62" y="6"/>
                    </a:moveTo>
                    <a:lnTo>
                      <a:pt x="0" y="82"/>
                    </a:lnTo>
                    <a:lnTo>
                      <a:pt x="69" y="13"/>
                    </a:lnTo>
                    <a:lnTo>
                      <a:pt x="28" y="211"/>
                    </a:lnTo>
                    <a:lnTo>
                      <a:pt x="82" y="47"/>
                    </a:lnTo>
                    <a:lnTo>
                      <a:pt x="116" y="218"/>
                    </a:lnTo>
                    <a:lnTo>
                      <a:pt x="103" y="27"/>
                    </a:lnTo>
                    <a:lnTo>
                      <a:pt x="171" y="54"/>
                    </a:lnTo>
                    <a:lnTo>
                      <a:pt x="75" y="0"/>
                    </a:lnTo>
                    <a:lnTo>
                      <a:pt x="6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2669" name="Freeform 93"/>
              <p:cNvSpPr>
                <a:spLocks/>
              </p:cNvSpPr>
              <p:nvPr/>
            </p:nvSpPr>
            <p:spPr bwMode="auto">
              <a:xfrm>
                <a:off x="2664" y="1975"/>
                <a:ext cx="171" cy="218"/>
              </a:xfrm>
              <a:custGeom>
                <a:avLst/>
                <a:gdLst>
                  <a:gd name="T0" fmla="*/ 62 w 171"/>
                  <a:gd name="T1" fmla="*/ 6 h 218"/>
                  <a:gd name="T2" fmla="*/ 0 w 171"/>
                  <a:gd name="T3" fmla="*/ 82 h 218"/>
                  <a:gd name="T4" fmla="*/ 69 w 171"/>
                  <a:gd name="T5" fmla="*/ 13 h 218"/>
                  <a:gd name="T6" fmla="*/ 28 w 171"/>
                  <a:gd name="T7" fmla="*/ 211 h 218"/>
                  <a:gd name="T8" fmla="*/ 82 w 171"/>
                  <a:gd name="T9" fmla="*/ 47 h 218"/>
                  <a:gd name="T10" fmla="*/ 116 w 171"/>
                  <a:gd name="T11" fmla="*/ 218 h 218"/>
                  <a:gd name="T12" fmla="*/ 103 w 171"/>
                  <a:gd name="T13" fmla="*/ 27 h 218"/>
                  <a:gd name="T14" fmla="*/ 171 w 171"/>
                  <a:gd name="T15" fmla="*/ 54 h 218"/>
                  <a:gd name="T16" fmla="*/ 75 w 171"/>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8">
                    <a:moveTo>
                      <a:pt x="62" y="6"/>
                    </a:moveTo>
                    <a:lnTo>
                      <a:pt x="0" y="82"/>
                    </a:lnTo>
                    <a:lnTo>
                      <a:pt x="69" y="13"/>
                    </a:lnTo>
                    <a:lnTo>
                      <a:pt x="28" y="211"/>
                    </a:lnTo>
                    <a:lnTo>
                      <a:pt x="82" y="47"/>
                    </a:lnTo>
                    <a:lnTo>
                      <a:pt x="116" y="218"/>
                    </a:lnTo>
                    <a:lnTo>
                      <a:pt x="103" y="27"/>
                    </a:lnTo>
                    <a:lnTo>
                      <a:pt x="171" y="54"/>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70" name="Freeform 94"/>
              <p:cNvSpPr>
                <a:spLocks/>
              </p:cNvSpPr>
              <p:nvPr/>
            </p:nvSpPr>
            <p:spPr bwMode="auto">
              <a:xfrm>
                <a:off x="2671" y="1974"/>
                <a:ext cx="164" cy="219"/>
              </a:xfrm>
              <a:custGeom>
                <a:avLst/>
                <a:gdLst>
                  <a:gd name="T0" fmla="*/ 62 w 164"/>
                  <a:gd name="T1" fmla="*/ 0 h 219"/>
                  <a:gd name="T2" fmla="*/ 0 w 164"/>
                  <a:gd name="T3" fmla="*/ 82 h 219"/>
                  <a:gd name="T4" fmla="*/ 62 w 164"/>
                  <a:gd name="T5" fmla="*/ 14 h 219"/>
                  <a:gd name="T6" fmla="*/ 27 w 164"/>
                  <a:gd name="T7" fmla="*/ 212 h 219"/>
                  <a:gd name="T8" fmla="*/ 82 w 164"/>
                  <a:gd name="T9" fmla="*/ 48 h 219"/>
                  <a:gd name="T10" fmla="*/ 116 w 164"/>
                  <a:gd name="T11" fmla="*/ 219 h 219"/>
                  <a:gd name="T12" fmla="*/ 96 w 164"/>
                  <a:gd name="T13" fmla="*/ 28 h 219"/>
                  <a:gd name="T14" fmla="*/ 164 w 164"/>
                  <a:gd name="T15" fmla="*/ 55 h 219"/>
                  <a:gd name="T16" fmla="*/ 68 w 164"/>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9">
                    <a:moveTo>
                      <a:pt x="62" y="0"/>
                    </a:moveTo>
                    <a:lnTo>
                      <a:pt x="0" y="82"/>
                    </a:lnTo>
                    <a:lnTo>
                      <a:pt x="62" y="14"/>
                    </a:lnTo>
                    <a:lnTo>
                      <a:pt x="27" y="212"/>
                    </a:lnTo>
                    <a:lnTo>
                      <a:pt x="82" y="48"/>
                    </a:lnTo>
                    <a:lnTo>
                      <a:pt x="116" y="219"/>
                    </a:lnTo>
                    <a:lnTo>
                      <a:pt x="96" y="28"/>
                    </a:lnTo>
                    <a:lnTo>
                      <a:pt x="164" y="55"/>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76" name="Group 100"/>
            <p:cNvGrpSpPr>
              <a:grpSpLocks/>
            </p:cNvGrpSpPr>
            <p:nvPr/>
          </p:nvGrpSpPr>
          <p:grpSpPr bwMode="auto">
            <a:xfrm>
              <a:off x="3662" y="1507"/>
              <a:ext cx="171" cy="270"/>
              <a:chOff x="3662" y="1507"/>
              <a:chExt cx="171" cy="270"/>
            </a:xfrm>
          </p:grpSpPr>
          <p:sp>
            <p:nvSpPr>
              <p:cNvPr id="152672" name="Oval 96"/>
              <p:cNvSpPr>
                <a:spLocks noChangeArrowheads="1"/>
              </p:cNvSpPr>
              <p:nvPr/>
            </p:nvSpPr>
            <p:spPr bwMode="auto">
              <a:xfrm>
                <a:off x="3726" y="1507"/>
                <a:ext cx="35" cy="35"/>
              </a:xfrm>
              <a:prstGeom prst="ellipse">
                <a:avLst/>
              </a:prstGeom>
              <a:solidFill>
                <a:srgbClr val="000000"/>
              </a:solidFill>
              <a:ln w="11113">
                <a:solidFill>
                  <a:srgbClr val="000000"/>
                </a:solidFill>
                <a:round/>
                <a:headEnd/>
                <a:tailEnd/>
              </a:ln>
            </p:spPr>
            <p:txBody>
              <a:bodyPr/>
              <a:lstStyle/>
              <a:p>
                <a:endParaRPr lang="en-US"/>
              </a:p>
            </p:txBody>
          </p:sp>
          <p:sp>
            <p:nvSpPr>
              <p:cNvPr id="152673" name="Freeform 97"/>
              <p:cNvSpPr>
                <a:spLocks/>
              </p:cNvSpPr>
              <p:nvPr/>
            </p:nvSpPr>
            <p:spPr bwMode="auto">
              <a:xfrm>
                <a:off x="3662" y="1552"/>
                <a:ext cx="171" cy="218"/>
              </a:xfrm>
              <a:custGeom>
                <a:avLst/>
                <a:gdLst>
                  <a:gd name="T0" fmla="*/ 61 w 171"/>
                  <a:gd name="T1" fmla="*/ 7 h 218"/>
                  <a:gd name="T2" fmla="*/ 0 w 171"/>
                  <a:gd name="T3" fmla="*/ 82 h 218"/>
                  <a:gd name="T4" fmla="*/ 68 w 171"/>
                  <a:gd name="T5" fmla="*/ 13 h 218"/>
                  <a:gd name="T6" fmla="*/ 27 w 171"/>
                  <a:gd name="T7" fmla="*/ 212 h 218"/>
                  <a:gd name="T8" fmla="*/ 82 w 171"/>
                  <a:gd name="T9" fmla="*/ 48 h 218"/>
                  <a:gd name="T10" fmla="*/ 116 w 171"/>
                  <a:gd name="T11" fmla="*/ 218 h 218"/>
                  <a:gd name="T12" fmla="*/ 102 w 171"/>
                  <a:gd name="T13" fmla="*/ 27 h 218"/>
                  <a:gd name="T14" fmla="*/ 171 w 171"/>
                  <a:gd name="T15" fmla="*/ 54 h 218"/>
                  <a:gd name="T16" fmla="*/ 75 w 171"/>
                  <a:gd name="T17" fmla="*/ 0 h 218"/>
                  <a:gd name="T18" fmla="*/ 61 w 171"/>
                  <a:gd name="T19" fmla="*/ 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18">
                    <a:moveTo>
                      <a:pt x="61" y="7"/>
                    </a:moveTo>
                    <a:lnTo>
                      <a:pt x="0" y="82"/>
                    </a:lnTo>
                    <a:lnTo>
                      <a:pt x="68" y="13"/>
                    </a:lnTo>
                    <a:lnTo>
                      <a:pt x="27" y="212"/>
                    </a:lnTo>
                    <a:lnTo>
                      <a:pt x="82" y="48"/>
                    </a:lnTo>
                    <a:lnTo>
                      <a:pt x="116" y="218"/>
                    </a:lnTo>
                    <a:lnTo>
                      <a:pt x="102" y="27"/>
                    </a:lnTo>
                    <a:lnTo>
                      <a:pt x="171" y="54"/>
                    </a:lnTo>
                    <a:lnTo>
                      <a:pt x="75" y="0"/>
                    </a:lnTo>
                    <a:lnTo>
                      <a:pt x="61"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2674" name="Freeform 98"/>
              <p:cNvSpPr>
                <a:spLocks/>
              </p:cNvSpPr>
              <p:nvPr/>
            </p:nvSpPr>
            <p:spPr bwMode="auto">
              <a:xfrm>
                <a:off x="3662" y="1552"/>
                <a:ext cx="171" cy="218"/>
              </a:xfrm>
              <a:custGeom>
                <a:avLst/>
                <a:gdLst>
                  <a:gd name="T0" fmla="*/ 61 w 171"/>
                  <a:gd name="T1" fmla="*/ 7 h 218"/>
                  <a:gd name="T2" fmla="*/ 0 w 171"/>
                  <a:gd name="T3" fmla="*/ 82 h 218"/>
                  <a:gd name="T4" fmla="*/ 68 w 171"/>
                  <a:gd name="T5" fmla="*/ 13 h 218"/>
                  <a:gd name="T6" fmla="*/ 27 w 171"/>
                  <a:gd name="T7" fmla="*/ 212 h 218"/>
                  <a:gd name="T8" fmla="*/ 82 w 171"/>
                  <a:gd name="T9" fmla="*/ 48 h 218"/>
                  <a:gd name="T10" fmla="*/ 116 w 171"/>
                  <a:gd name="T11" fmla="*/ 218 h 218"/>
                  <a:gd name="T12" fmla="*/ 102 w 171"/>
                  <a:gd name="T13" fmla="*/ 27 h 218"/>
                  <a:gd name="T14" fmla="*/ 171 w 171"/>
                  <a:gd name="T15" fmla="*/ 54 h 218"/>
                  <a:gd name="T16" fmla="*/ 75 w 171"/>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8">
                    <a:moveTo>
                      <a:pt x="61" y="7"/>
                    </a:moveTo>
                    <a:lnTo>
                      <a:pt x="0" y="82"/>
                    </a:lnTo>
                    <a:lnTo>
                      <a:pt x="68" y="13"/>
                    </a:lnTo>
                    <a:lnTo>
                      <a:pt x="27" y="212"/>
                    </a:lnTo>
                    <a:lnTo>
                      <a:pt x="82" y="48"/>
                    </a:lnTo>
                    <a:lnTo>
                      <a:pt x="116" y="218"/>
                    </a:lnTo>
                    <a:lnTo>
                      <a:pt x="102" y="27"/>
                    </a:lnTo>
                    <a:lnTo>
                      <a:pt x="171" y="54"/>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75" name="Freeform 99"/>
              <p:cNvSpPr>
                <a:spLocks/>
              </p:cNvSpPr>
              <p:nvPr/>
            </p:nvSpPr>
            <p:spPr bwMode="auto">
              <a:xfrm>
                <a:off x="3669" y="1559"/>
                <a:ext cx="164" cy="218"/>
              </a:xfrm>
              <a:custGeom>
                <a:avLst/>
                <a:gdLst>
                  <a:gd name="T0" fmla="*/ 61 w 164"/>
                  <a:gd name="T1" fmla="*/ 0 h 218"/>
                  <a:gd name="T2" fmla="*/ 0 w 164"/>
                  <a:gd name="T3" fmla="*/ 82 h 218"/>
                  <a:gd name="T4" fmla="*/ 61 w 164"/>
                  <a:gd name="T5" fmla="*/ 13 h 218"/>
                  <a:gd name="T6" fmla="*/ 27 w 164"/>
                  <a:gd name="T7" fmla="*/ 211 h 218"/>
                  <a:gd name="T8" fmla="*/ 82 w 164"/>
                  <a:gd name="T9" fmla="*/ 47 h 218"/>
                  <a:gd name="T10" fmla="*/ 116 w 164"/>
                  <a:gd name="T11" fmla="*/ 218 h 218"/>
                  <a:gd name="T12" fmla="*/ 95 w 164"/>
                  <a:gd name="T13" fmla="*/ 27 h 218"/>
                  <a:gd name="T14" fmla="*/ 164 w 164"/>
                  <a:gd name="T15" fmla="*/ 54 h 218"/>
                  <a:gd name="T16" fmla="*/ 68 w 164"/>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8">
                    <a:moveTo>
                      <a:pt x="61" y="0"/>
                    </a:moveTo>
                    <a:lnTo>
                      <a:pt x="0" y="82"/>
                    </a:lnTo>
                    <a:lnTo>
                      <a:pt x="61" y="13"/>
                    </a:lnTo>
                    <a:lnTo>
                      <a:pt x="27" y="211"/>
                    </a:lnTo>
                    <a:lnTo>
                      <a:pt x="82" y="47"/>
                    </a:lnTo>
                    <a:lnTo>
                      <a:pt x="116" y="218"/>
                    </a:lnTo>
                    <a:lnTo>
                      <a:pt x="95" y="27"/>
                    </a:lnTo>
                    <a:lnTo>
                      <a:pt x="164" y="54"/>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81" name="Group 105"/>
            <p:cNvGrpSpPr>
              <a:grpSpLocks/>
            </p:cNvGrpSpPr>
            <p:nvPr/>
          </p:nvGrpSpPr>
          <p:grpSpPr bwMode="auto">
            <a:xfrm>
              <a:off x="3874" y="1288"/>
              <a:ext cx="171" cy="271"/>
              <a:chOff x="3874" y="1288"/>
              <a:chExt cx="171" cy="271"/>
            </a:xfrm>
          </p:grpSpPr>
          <p:sp>
            <p:nvSpPr>
              <p:cNvPr id="152677" name="Oval 101"/>
              <p:cNvSpPr>
                <a:spLocks noChangeArrowheads="1"/>
              </p:cNvSpPr>
              <p:nvPr/>
            </p:nvSpPr>
            <p:spPr bwMode="auto">
              <a:xfrm>
                <a:off x="3938" y="1288"/>
                <a:ext cx="35" cy="35"/>
              </a:xfrm>
              <a:prstGeom prst="ellipse">
                <a:avLst/>
              </a:prstGeom>
              <a:solidFill>
                <a:srgbClr val="000000"/>
              </a:solidFill>
              <a:ln w="11113">
                <a:solidFill>
                  <a:srgbClr val="000000"/>
                </a:solidFill>
                <a:round/>
                <a:headEnd/>
                <a:tailEnd/>
              </a:ln>
            </p:spPr>
            <p:txBody>
              <a:bodyPr/>
              <a:lstStyle/>
              <a:p>
                <a:endParaRPr lang="en-US"/>
              </a:p>
            </p:txBody>
          </p:sp>
          <p:sp>
            <p:nvSpPr>
              <p:cNvPr id="152678" name="Freeform 102"/>
              <p:cNvSpPr>
                <a:spLocks/>
              </p:cNvSpPr>
              <p:nvPr/>
            </p:nvSpPr>
            <p:spPr bwMode="auto">
              <a:xfrm>
                <a:off x="3874" y="1333"/>
                <a:ext cx="171" cy="219"/>
              </a:xfrm>
              <a:custGeom>
                <a:avLst/>
                <a:gdLst>
                  <a:gd name="T0" fmla="*/ 61 w 171"/>
                  <a:gd name="T1" fmla="*/ 7 h 219"/>
                  <a:gd name="T2" fmla="*/ 0 w 171"/>
                  <a:gd name="T3" fmla="*/ 82 h 219"/>
                  <a:gd name="T4" fmla="*/ 68 w 171"/>
                  <a:gd name="T5" fmla="*/ 14 h 219"/>
                  <a:gd name="T6" fmla="*/ 27 w 171"/>
                  <a:gd name="T7" fmla="*/ 212 h 219"/>
                  <a:gd name="T8" fmla="*/ 82 w 171"/>
                  <a:gd name="T9" fmla="*/ 48 h 219"/>
                  <a:gd name="T10" fmla="*/ 116 w 171"/>
                  <a:gd name="T11" fmla="*/ 219 h 219"/>
                  <a:gd name="T12" fmla="*/ 102 w 171"/>
                  <a:gd name="T13" fmla="*/ 28 h 219"/>
                  <a:gd name="T14" fmla="*/ 171 w 171"/>
                  <a:gd name="T15" fmla="*/ 55 h 219"/>
                  <a:gd name="T16" fmla="*/ 75 w 171"/>
                  <a:gd name="T17" fmla="*/ 0 h 219"/>
                  <a:gd name="T18" fmla="*/ 61 w 171"/>
                  <a:gd name="T19" fmla="*/ 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19">
                    <a:moveTo>
                      <a:pt x="61" y="7"/>
                    </a:moveTo>
                    <a:lnTo>
                      <a:pt x="0" y="82"/>
                    </a:lnTo>
                    <a:lnTo>
                      <a:pt x="68" y="14"/>
                    </a:lnTo>
                    <a:lnTo>
                      <a:pt x="27" y="212"/>
                    </a:lnTo>
                    <a:lnTo>
                      <a:pt x="82" y="48"/>
                    </a:lnTo>
                    <a:lnTo>
                      <a:pt x="116" y="219"/>
                    </a:lnTo>
                    <a:lnTo>
                      <a:pt x="102" y="28"/>
                    </a:lnTo>
                    <a:lnTo>
                      <a:pt x="171" y="55"/>
                    </a:lnTo>
                    <a:lnTo>
                      <a:pt x="75" y="0"/>
                    </a:lnTo>
                    <a:lnTo>
                      <a:pt x="61"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2679" name="Freeform 103"/>
              <p:cNvSpPr>
                <a:spLocks/>
              </p:cNvSpPr>
              <p:nvPr/>
            </p:nvSpPr>
            <p:spPr bwMode="auto">
              <a:xfrm>
                <a:off x="3874" y="1333"/>
                <a:ext cx="171" cy="219"/>
              </a:xfrm>
              <a:custGeom>
                <a:avLst/>
                <a:gdLst>
                  <a:gd name="T0" fmla="*/ 61 w 171"/>
                  <a:gd name="T1" fmla="*/ 7 h 219"/>
                  <a:gd name="T2" fmla="*/ 0 w 171"/>
                  <a:gd name="T3" fmla="*/ 82 h 219"/>
                  <a:gd name="T4" fmla="*/ 68 w 171"/>
                  <a:gd name="T5" fmla="*/ 14 h 219"/>
                  <a:gd name="T6" fmla="*/ 27 w 171"/>
                  <a:gd name="T7" fmla="*/ 212 h 219"/>
                  <a:gd name="T8" fmla="*/ 82 w 171"/>
                  <a:gd name="T9" fmla="*/ 48 h 219"/>
                  <a:gd name="T10" fmla="*/ 116 w 171"/>
                  <a:gd name="T11" fmla="*/ 219 h 219"/>
                  <a:gd name="T12" fmla="*/ 102 w 171"/>
                  <a:gd name="T13" fmla="*/ 28 h 219"/>
                  <a:gd name="T14" fmla="*/ 171 w 171"/>
                  <a:gd name="T15" fmla="*/ 55 h 219"/>
                  <a:gd name="T16" fmla="*/ 75 w 171"/>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9">
                    <a:moveTo>
                      <a:pt x="61" y="7"/>
                    </a:moveTo>
                    <a:lnTo>
                      <a:pt x="0" y="82"/>
                    </a:lnTo>
                    <a:lnTo>
                      <a:pt x="68" y="14"/>
                    </a:lnTo>
                    <a:lnTo>
                      <a:pt x="27" y="212"/>
                    </a:lnTo>
                    <a:lnTo>
                      <a:pt x="82" y="48"/>
                    </a:lnTo>
                    <a:lnTo>
                      <a:pt x="116" y="219"/>
                    </a:lnTo>
                    <a:lnTo>
                      <a:pt x="102" y="28"/>
                    </a:lnTo>
                    <a:lnTo>
                      <a:pt x="171" y="55"/>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80" name="Freeform 104"/>
              <p:cNvSpPr>
                <a:spLocks/>
              </p:cNvSpPr>
              <p:nvPr/>
            </p:nvSpPr>
            <p:spPr bwMode="auto">
              <a:xfrm>
                <a:off x="3881" y="1340"/>
                <a:ext cx="164" cy="219"/>
              </a:xfrm>
              <a:custGeom>
                <a:avLst/>
                <a:gdLst>
                  <a:gd name="T0" fmla="*/ 61 w 164"/>
                  <a:gd name="T1" fmla="*/ 0 h 219"/>
                  <a:gd name="T2" fmla="*/ 0 w 164"/>
                  <a:gd name="T3" fmla="*/ 82 h 219"/>
                  <a:gd name="T4" fmla="*/ 61 w 164"/>
                  <a:gd name="T5" fmla="*/ 14 h 219"/>
                  <a:gd name="T6" fmla="*/ 27 w 164"/>
                  <a:gd name="T7" fmla="*/ 212 h 219"/>
                  <a:gd name="T8" fmla="*/ 82 w 164"/>
                  <a:gd name="T9" fmla="*/ 48 h 219"/>
                  <a:gd name="T10" fmla="*/ 116 w 164"/>
                  <a:gd name="T11" fmla="*/ 219 h 219"/>
                  <a:gd name="T12" fmla="*/ 95 w 164"/>
                  <a:gd name="T13" fmla="*/ 27 h 219"/>
                  <a:gd name="T14" fmla="*/ 164 w 164"/>
                  <a:gd name="T15" fmla="*/ 55 h 219"/>
                  <a:gd name="T16" fmla="*/ 68 w 164"/>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9">
                    <a:moveTo>
                      <a:pt x="61" y="0"/>
                    </a:moveTo>
                    <a:lnTo>
                      <a:pt x="0" y="82"/>
                    </a:lnTo>
                    <a:lnTo>
                      <a:pt x="61" y="14"/>
                    </a:lnTo>
                    <a:lnTo>
                      <a:pt x="27" y="212"/>
                    </a:lnTo>
                    <a:lnTo>
                      <a:pt x="82" y="48"/>
                    </a:lnTo>
                    <a:lnTo>
                      <a:pt x="116" y="219"/>
                    </a:lnTo>
                    <a:lnTo>
                      <a:pt x="95" y="27"/>
                    </a:lnTo>
                    <a:lnTo>
                      <a:pt x="164" y="55"/>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85" name="Group 109"/>
            <p:cNvGrpSpPr>
              <a:grpSpLocks/>
            </p:cNvGrpSpPr>
            <p:nvPr/>
          </p:nvGrpSpPr>
          <p:grpSpPr bwMode="auto">
            <a:xfrm>
              <a:off x="2042" y="2099"/>
              <a:ext cx="172" cy="286"/>
              <a:chOff x="2042" y="2099"/>
              <a:chExt cx="172" cy="286"/>
            </a:xfrm>
          </p:grpSpPr>
          <p:sp>
            <p:nvSpPr>
              <p:cNvPr id="152682" name="Oval 106"/>
              <p:cNvSpPr>
                <a:spLocks noChangeArrowheads="1"/>
              </p:cNvSpPr>
              <p:nvPr/>
            </p:nvSpPr>
            <p:spPr bwMode="auto">
              <a:xfrm>
                <a:off x="2107" y="2099"/>
                <a:ext cx="35" cy="35"/>
              </a:xfrm>
              <a:prstGeom prst="ellipse">
                <a:avLst/>
              </a:prstGeom>
              <a:noFill/>
              <a:ln w="111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83" name="Freeform 107"/>
              <p:cNvSpPr>
                <a:spLocks/>
              </p:cNvSpPr>
              <p:nvPr/>
            </p:nvSpPr>
            <p:spPr bwMode="auto">
              <a:xfrm>
                <a:off x="2043" y="2159"/>
                <a:ext cx="171" cy="219"/>
              </a:xfrm>
              <a:custGeom>
                <a:avLst/>
                <a:gdLst>
                  <a:gd name="T0" fmla="*/ 61 w 171"/>
                  <a:gd name="T1" fmla="*/ 7 h 219"/>
                  <a:gd name="T2" fmla="*/ 0 w 171"/>
                  <a:gd name="T3" fmla="*/ 82 h 219"/>
                  <a:gd name="T4" fmla="*/ 68 w 171"/>
                  <a:gd name="T5" fmla="*/ 14 h 219"/>
                  <a:gd name="T6" fmla="*/ 27 w 171"/>
                  <a:gd name="T7" fmla="*/ 212 h 219"/>
                  <a:gd name="T8" fmla="*/ 82 w 171"/>
                  <a:gd name="T9" fmla="*/ 48 h 219"/>
                  <a:gd name="T10" fmla="*/ 116 w 171"/>
                  <a:gd name="T11" fmla="*/ 219 h 219"/>
                  <a:gd name="T12" fmla="*/ 102 w 171"/>
                  <a:gd name="T13" fmla="*/ 27 h 219"/>
                  <a:gd name="T14" fmla="*/ 171 w 171"/>
                  <a:gd name="T15" fmla="*/ 55 h 219"/>
                  <a:gd name="T16" fmla="*/ 75 w 171"/>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9">
                    <a:moveTo>
                      <a:pt x="61" y="7"/>
                    </a:moveTo>
                    <a:lnTo>
                      <a:pt x="0" y="82"/>
                    </a:lnTo>
                    <a:lnTo>
                      <a:pt x="68" y="14"/>
                    </a:lnTo>
                    <a:lnTo>
                      <a:pt x="27" y="212"/>
                    </a:lnTo>
                    <a:lnTo>
                      <a:pt x="82" y="48"/>
                    </a:lnTo>
                    <a:lnTo>
                      <a:pt x="116" y="219"/>
                    </a:lnTo>
                    <a:lnTo>
                      <a:pt x="102" y="27"/>
                    </a:lnTo>
                    <a:lnTo>
                      <a:pt x="171" y="55"/>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84" name="Freeform 108"/>
              <p:cNvSpPr>
                <a:spLocks/>
              </p:cNvSpPr>
              <p:nvPr/>
            </p:nvSpPr>
            <p:spPr bwMode="auto">
              <a:xfrm>
                <a:off x="2042" y="2166"/>
                <a:ext cx="164" cy="219"/>
              </a:xfrm>
              <a:custGeom>
                <a:avLst/>
                <a:gdLst>
                  <a:gd name="T0" fmla="*/ 61 w 164"/>
                  <a:gd name="T1" fmla="*/ 0 h 219"/>
                  <a:gd name="T2" fmla="*/ 0 w 164"/>
                  <a:gd name="T3" fmla="*/ 82 h 219"/>
                  <a:gd name="T4" fmla="*/ 61 w 164"/>
                  <a:gd name="T5" fmla="*/ 14 h 219"/>
                  <a:gd name="T6" fmla="*/ 27 w 164"/>
                  <a:gd name="T7" fmla="*/ 212 h 219"/>
                  <a:gd name="T8" fmla="*/ 82 w 164"/>
                  <a:gd name="T9" fmla="*/ 48 h 219"/>
                  <a:gd name="T10" fmla="*/ 116 w 164"/>
                  <a:gd name="T11" fmla="*/ 219 h 219"/>
                  <a:gd name="T12" fmla="*/ 95 w 164"/>
                  <a:gd name="T13" fmla="*/ 27 h 219"/>
                  <a:gd name="T14" fmla="*/ 164 w 164"/>
                  <a:gd name="T15" fmla="*/ 55 h 219"/>
                  <a:gd name="T16" fmla="*/ 68 w 164"/>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9">
                    <a:moveTo>
                      <a:pt x="61" y="0"/>
                    </a:moveTo>
                    <a:lnTo>
                      <a:pt x="0" y="82"/>
                    </a:lnTo>
                    <a:lnTo>
                      <a:pt x="61" y="14"/>
                    </a:lnTo>
                    <a:lnTo>
                      <a:pt x="27" y="212"/>
                    </a:lnTo>
                    <a:lnTo>
                      <a:pt x="82" y="48"/>
                    </a:lnTo>
                    <a:lnTo>
                      <a:pt x="116" y="219"/>
                    </a:lnTo>
                    <a:lnTo>
                      <a:pt x="95" y="27"/>
                    </a:lnTo>
                    <a:lnTo>
                      <a:pt x="164" y="55"/>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89" name="Group 113"/>
            <p:cNvGrpSpPr>
              <a:grpSpLocks/>
            </p:cNvGrpSpPr>
            <p:nvPr/>
          </p:nvGrpSpPr>
          <p:grpSpPr bwMode="auto">
            <a:xfrm>
              <a:off x="2986" y="2634"/>
              <a:ext cx="170" cy="277"/>
              <a:chOff x="2986" y="2634"/>
              <a:chExt cx="170" cy="277"/>
            </a:xfrm>
          </p:grpSpPr>
          <p:sp>
            <p:nvSpPr>
              <p:cNvPr id="152686" name="Oval 110"/>
              <p:cNvSpPr>
                <a:spLocks noChangeArrowheads="1"/>
              </p:cNvSpPr>
              <p:nvPr/>
            </p:nvSpPr>
            <p:spPr bwMode="auto">
              <a:xfrm>
                <a:off x="3050" y="2634"/>
                <a:ext cx="35" cy="35"/>
              </a:xfrm>
              <a:prstGeom prst="ellipse">
                <a:avLst/>
              </a:prstGeom>
              <a:noFill/>
              <a:ln w="111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87" name="Freeform 111"/>
              <p:cNvSpPr>
                <a:spLocks/>
              </p:cNvSpPr>
              <p:nvPr/>
            </p:nvSpPr>
            <p:spPr bwMode="auto">
              <a:xfrm>
                <a:off x="2986" y="2686"/>
                <a:ext cx="170" cy="219"/>
              </a:xfrm>
              <a:custGeom>
                <a:avLst/>
                <a:gdLst>
                  <a:gd name="T0" fmla="*/ 61 w 170"/>
                  <a:gd name="T1" fmla="*/ 7 h 219"/>
                  <a:gd name="T2" fmla="*/ 0 w 170"/>
                  <a:gd name="T3" fmla="*/ 82 h 219"/>
                  <a:gd name="T4" fmla="*/ 68 w 170"/>
                  <a:gd name="T5" fmla="*/ 14 h 219"/>
                  <a:gd name="T6" fmla="*/ 27 w 170"/>
                  <a:gd name="T7" fmla="*/ 212 h 219"/>
                  <a:gd name="T8" fmla="*/ 82 w 170"/>
                  <a:gd name="T9" fmla="*/ 48 h 219"/>
                  <a:gd name="T10" fmla="*/ 116 w 170"/>
                  <a:gd name="T11" fmla="*/ 219 h 219"/>
                  <a:gd name="T12" fmla="*/ 102 w 170"/>
                  <a:gd name="T13" fmla="*/ 27 h 219"/>
                  <a:gd name="T14" fmla="*/ 170 w 170"/>
                  <a:gd name="T15" fmla="*/ 55 h 219"/>
                  <a:gd name="T16" fmla="*/ 75 w 170"/>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19">
                    <a:moveTo>
                      <a:pt x="61" y="7"/>
                    </a:moveTo>
                    <a:lnTo>
                      <a:pt x="0" y="82"/>
                    </a:lnTo>
                    <a:lnTo>
                      <a:pt x="68" y="14"/>
                    </a:lnTo>
                    <a:lnTo>
                      <a:pt x="27" y="212"/>
                    </a:lnTo>
                    <a:lnTo>
                      <a:pt x="82" y="48"/>
                    </a:lnTo>
                    <a:lnTo>
                      <a:pt x="116" y="219"/>
                    </a:lnTo>
                    <a:lnTo>
                      <a:pt x="102" y="27"/>
                    </a:lnTo>
                    <a:lnTo>
                      <a:pt x="170" y="55"/>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88" name="Freeform 112"/>
              <p:cNvSpPr>
                <a:spLocks/>
              </p:cNvSpPr>
              <p:nvPr/>
            </p:nvSpPr>
            <p:spPr bwMode="auto">
              <a:xfrm>
                <a:off x="2993" y="2693"/>
                <a:ext cx="163" cy="218"/>
              </a:xfrm>
              <a:custGeom>
                <a:avLst/>
                <a:gdLst>
                  <a:gd name="T0" fmla="*/ 61 w 163"/>
                  <a:gd name="T1" fmla="*/ 0 h 218"/>
                  <a:gd name="T2" fmla="*/ 0 w 163"/>
                  <a:gd name="T3" fmla="*/ 82 h 218"/>
                  <a:gd name="T4" fmla="*/ 61 w 163"/>
                  <a:gd name="T5" fmla="*/ 13 h 218"/>
                  <a:gd name="T6" fmla="*/ 27 w 163"/>
                  <a:gd name="T7" fmla="*/ 212 h 218"/>
                  <a:gd name="T8" fmla="*/ 82 w 163"/>
                  <a:gd name="T9" fmla="*/ 48 h 218"/>
                  <a:gd name="T10" fmla="*/ 116 w 163"/>
                  <a:gd name="T11" fmla="*/ 218 h 218"/>
                  <a:gd name="T12" fmla="*/ 95 w 163"/>
                  <a:gd name="T13" fmla="*/ 27 h 218"/>
                  <a:gd name="T14" fmla="*/ 163 w 163"/>
                  <a:gd name="T15" fmla="*/ 54 h 218"/>
                  <a:gd name="T16" fmla="*/ 68 w 163"/>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18">
                    <a:moveTo>
                      <a:pt x="61" y="0"/>
                    </a:moveTo>
                    <a:lnTo>
                      <a:pt x="0" y="82"/>
                    </a:lnTo>
                    <a:lnTo>
                      <a:pt x="61" y="13"/>
                    </a:lnTo>
                    <a:lnTo>
                      <a:pt x="27" y="212"/>
                    </a:lnTo>
                    <a:lnTo>
                      <a:pt x="82" y="48"/>
                    </a:lnTo>
                    <a:lnTo>
                      <a:pt x="116" y="218"/>
                    </a:lnTo>
                    <a:lnTo>
                      <a:pt x="95" y="27"/>
                    </a:lnTo>
                    <a:lnTo>
                      <a:pt x="163" y="54"/>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93" name="Group 117"/>
            <p:cNvGrpSpPr>
              <a:grpSpLocks/>
            </p:cNvGrpSpPr>
            <p:nvPr/>
          </p:nvGrpSpPr>
          <p:grpSpPr bwMode="auto">
            <a:xfrm>
              <a:off x="2453" y="3051"/>
              <a:ext cx="171" cy="277"/>
              <a:chOff x="2453" y="3051"/>
              <a:chExt cx="171" cy="277"/>
            </a:xfrm>
          </p:grpSpPr>
          <p:sp>
            <p:nvSpPr>
              <p:cNvPr id="152690" name="Oval 114"/>
              <p:cNvSpPr>
                <a:spLocks noChangeArrowheads="1"/>
              </p:cNvSpPr>
              <p:nvPr/>
            </p:nvSpPr>
            <p:spPr bwMode="auto">
              <a:xfrm>
                <a:off x="2517" y="3051"/>
                <a:ext cx="35" cy="35"/>
              </a:xfrm>
              <a:prstGeom prst="ellipse">
                <a:avLst/>
              </a:prstGeom>
              <a:noFill/>
              <a:ln w="111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91" name="Freeform 115"/>
              <p:cNvSpPr>
                <a:spLocks/>
              </p:cNvSpPr>
              <p:nvPr/>
            </p:nvSpPr>
            <p:spPr bwMode="auto">
              <a:xfrm>
                <a:off x="2453" y="3103"/>
                <a:ext cx="171" cy="218"/>
              </a:xfrm>
              <a:custGeom>
                <a:avLst/>
                <a:gdLst>
                  <a:gd name="T0" fmla="*/ 61 w 171"/>
                  <a:gd name="T1" fmla="*/ 7 h 218"/>
                  <a:gd name="T2" fmla="*/ 0 w 171"/>
                  <a:gd name="T3" fmla="*/ 82 h 218"/>
                  <a:gd name="T4" fmla="*/ 68 w 171"/>
                  <a:gd name="T5" fmla="*/ 13 h 218"/>
                  <a:gd name="T6" fmla="*/ 27 w 171"/>
                  <a:gd name="T7" fmla="*/ 211 h 218"/>
                  <a:gd name="T8" fmla="*/ 82 w 171"/>
                  <a:gd name="T9" fmla="*/ 48 h 218"/>
                  <a:gd name="T10" fmla="*/ 116 w 171"/>
                  <a:gd name="T11" fmla="*/ 218 h 218"/>
                  <a:gd name="T12" fmla="*/ 102 w 171"/>
                  <a:gd name="T13" fmla="*/ 27 h 218"/>
                  <a:gd name="T14" fmla="*/ 171 w 171"/>
                  <a:gd name="T15" fmla="*/ 54 h 218"/>
                  <a:gd name="T16" fmla="*/ 75 w 171"/>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8">
                    <a:moveTo>
                      <a:pt x="61" y="7"/>
                    </a:moveTo>
                    <a:lnTo>
                      <a:pt x="0" y="82"/>
                    </a:lnTo>
                    <a:lnTo>
                      <a:pt x="68" y="13"/>
                    </a:lnTo>
                    <a:lnTo>
                      <a:pt x="27" y="211"/>
                    </a:lnTo>
                    <a:lnTo>
                      <a:pt x="82" y="48"/>
                    </a:lnTo>
                    <a:lnTo>
                      <a:pt x="116" y="218"/>
                    </a:lnTo>
                    <a:lnTo>
                      <a:pt x="102" y="27"/>
                    </a:lnTo>
                    <a:lnTo>
                      <a:pt x="171" y="54"/>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92" name="Freeform 116"/>
              <p:cNvSpPr>
                <a:spLocks/>
              </p:cNvSpPr>
              <p:nvPr/>
            </p:nvSpPr>
            <p:spPr bwMode="auto">
              <a:xfrm>
                <a:off x="2460" y="3110"/>
                <a:ext cx="164" cy="218"/>
              </a:xfrm>
              <a:custGeom>
                <a:avLst/>
                <a:gdLst>
                  <a:gd name="T0" fmla="*/ 61 w 164"/>
                  <a:gd name="T1" fmla="*/ 0 h 218"/>
                  <a:gd name="T2" fmla="*/ 0 w 164"/>
                  <a:gd name="T3" fmla="*/ 81 h 218"/>
                  <a:gd name="T4" fmla="*/ 61 w 164"/>
                  <a:gd name="T5" fmla="*/ 13 h 218"/>
                  <a:gd name="T6" fmla="*/ 27 w 164"/>
                  <a:gd name="T7" fmla="*/ 211 h 218"/>
                  <a:gd name="T8" fmla="*/ 82 w 164"/>
                  <a:gd name="T9" fmla="*/ 47 h 218"/>
                  <a:gd name="T10" fmla="*/ 116 w 164"/>
                  <a:gd name="T11" fmla="*/ 218 h 218"/>
                  <a:gd name="T12" fmla="*/ 95 w 164"/>
                  <a:gd name="T13" fmla="*/ 27 h 218"/>
                  <a:gd name="T14" fmla="*/ 164 w 164"/>
                  <a:gd name="T15" fmla="*/ 54 h 218"/>
                  <a:gd name="T16" fmla="*/ 68 w 164"/>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8">
                    <a:moveTo>
                      <a:pt x="61" y="0"/>
                    </a:moveTo>
                    <a:lnTo>
                      <a:pt x="0" y="81"/>
                    </a:lnTo>
                    <a:lnTo>
                      <a:pt x="61" y="13"/>
                    </a:lnTo>
                    <a:lnTo>
                      <a:pt x="27" y="211"/>
                    </a:lnTo>
                    <a:lnTo>
                      <a:pt x="82" y="47"/>
                    </a:lnTo>
                    <a:lnTo>
                      <a:pt x="116" y="218"/>
                    </a:lnTo>
                    <a:lnTo>
                      <a:pt x="95" y="27"/>
                    </a:lnTo>
                    <a:lnTo>
                      <a:pt x="164" y="54"/>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697" name="Group 121"/>
            <p:cNvGrpSpPr>
              <a:grpSpLocks/>
            </p:cNvGrpSpPr>
            <p:nvPr/>
          </p:nvGrpSpPr>
          <p:grpSpPr bwMode="auto">
            <a:xfrm>
              <a:off x="2706" y="3270"/>
              <a:ext cx="170" cy="277"/>
              <a:chOff x="2706" y="3270"/>
              <a:chExt cx="170" cy="277"/>
            </a:xfrm>
          </p:grpSpPr>
          <p:sp>
            <p:nvSpPr>
              <p:cNvPr id="152694" name="Oval 118"/>
              <p:cNvSpPr>
                <a:spLocks noChangeArrowheads="1"/>
              </p:cNvSpPr>
              <p:nvPr/>
            </p:nvSpPr>
            <p:spPr bwMode="auto">
              <a:xfrm>
                <a:off x="2770" y="3270"/>
                <a:ext cx="35" cy="35"/>
              </a:xfrm>
              <a:prstGeom prst="ellipse">
                <a:avLst/>
              </a:prstGeom>
              <a:noFill/>
              <a:ln w="111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95" name="Freeform 119"/>
              <p:cNvSpPr>
                <a:spLocks/>
              </p:cNvSpPr>
              <p:nvPr/>
            </p:nvSpPr>
            <p:spPr bwMode="auto">
              <a:xfrm>
                <a:off x="2706" y="3321"/>
                <a:ext cx="170" cy="219"/>
              </a:xfrm>
              <a:custGeom>
                <a:avLst/>
                <a:gdLst>
                  <a:gd name="T0" fmla="*/ 61 w 170"/>
                  <a:gd name="T1" fmla="*/ 7 h 219"/>
                  <a:gd name="T2" fmla="*/ 0 w 170"/>
                  <a:gd name="T3" fmla="*/ 82 h 219"/>
                  <a:gd name="T4" fmla="*/ 68 w 170"/>
                  <a:gd name="T5" fmla="*/ 14 h 219"/>
                  <a:gd name="T6" fmla="*/ 27 w 170"/>
                  <a:gd name="T7" fmla="*/ 212 h 219"/>
                  <a:gd name="T8" fmla="*/ 82 w 170"/>
                  <a:gd name="T9" fmla="*/ 48 h 219"/>
                  <a:gd name="T10" fmla="*/ 116 w 170"/>
                  <a:gd name="T11" fmla="*/ 219 h 219"/>
                  <a:gd name="T12" fmla="*/ 102 w 170"/>
                  <a:gd name="T13" fmla="*/ 28 h 219"/>
                  <a:gd name="T14" fmla="*/ 170 w 170"/>
                  <a:gd name="T15" fmla="*/ 55 h 219"/>
                  <a:gd name="T16" fmla="*/ 75 w 170"/>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19">
                    <a:moveTo>
                      <a:pt x="61" y="7"/>
                    </a:moveTo>
                    <a:lnTo>
                      <a:pt x="0" y="82"/>
                    </a:lnTo>
                    <a:lnTo>
                      <a:pt x="68" y="14"/>
                    </a:lnTo>
                    <a:lnTo>
                      <a:pt x="27" y="212"/>
                    </a:lnTo>
                    <a:lnTo>
                      <a:pt x="82" y="48"/>
                    </a:lnTo>
                    <a:lnTo>
                      <a:pt x="116" y="219"/>
                    </a:lnTo>
                    <a:lnTo>
                      <a:pt x="102" y="28"/>
                    </a:lnTo>
                    <a:lnTo>
                      <a:pt x="170" y="55"/>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96" name="Freeform 120"/>
              <p:cNvSpPr>
                <a:spLocks/>
              </p:cNvSpPr>
              <p:nvPr/>
            </p:nvSpPr>
            <p:spPr bwMode="auto">
              <a:xfrm>
                <a:off x="2712" y="3328"/>
                <a:ext cx="164" cy="219"/>
              </a:xfrm>
              <a:custGeom>
                <a:avLst/>
                <a:gdLst>
                  <a:gd name="T0" fmla="*/ 62 w 164"/>
                  <a:gd name="T1" fmla="*/ 0 h 219"/>
                  <a:gd name="T2" fmla="*/ 0 w 164"/>
                  <a:gd name="T3" fmla="*/ 82 h 219"/>
                  <a:gd name="T4" fmla="*/ 62 w 164"/>
                  <a:gd name="T5" fmla="*/ 14 h 219"/>
                  <a:gd name="T6" fmla="*/ 28 w 164"/>
                  <a:gd name="T7" fmla="*/ 212 h 219"/>
                  <a:gd name="T8" fmla="*/ 82 w 164"/>
                  <a:gd name="T9" fmla="*/ 48 h 219"/>
                  <a:gd name="T10" fmla="*/ 117 w 164"/>
                  <a:gd name="T11" fmla="*/ 219 h 219"/>
                  <a:gd name="T12" fmla="*/ 96 w 164"/>
                  <a:gd name="T13" fmla="*/ 27 h 219"/>
                  <a:gd name="T14" fmla="*/ 164 w 164"/>
                  <a:gd name="T15" fmla="*/ 55 h 219"/>
                  <a:gd name="T16" fmla="*/ 69 w 164"/>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9">
                    <a:moveTo>
                      <a:pt x="62" y="0"/>
                    </a:moveTo>
                    <a:lnTo>
                      <a:pt x="0" y="82"/>
                    </a:lnTo>
                    <a:lnTo>
                      <a:pt x="62" y="14"/>
                    </a:lnTo>
                    <a:lnTo>
                      <a:pt x="28" y="212"/>
                    </a:lnTo>
                    <a:lnTo>
                      <a:pt x="82" y="48"/>
                    </a:lnTo>
                    <a:lnTo>
                      <a:pt x="117" y="219"/>
                    </a:lnTo>
                    <a:lnTo>
                      <a:pt x="96" y="27"/>
                    </a:lnTo>
                    <a:lnTo>
                      <a:pt x="164" y="55"/>
                    </a:lnTo>
                    <a:lnTo>
                      <a:pt x="69"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701" name="Group 125"/>
            <p:cNvGrpSpPr>
              <a:grpSpLocks/>
            </p:cNvGrpSpPr>
            <p:nvPr/>
          </p:nvGrpSpPr>
          <p:grpSpPr bwMode="auto">
            <a:xfrm>
              <a:off x="3081" y="3365"/>
              <a:ext cx="171" cy="277"/>
              <a:chOff x="3081" y="3365"/>
              <a:chExt cx="171" cy="277"/>
            </a:xfrm>
          </p:grpSpPr>
          <p:sp>
            <p:nvSpPr>
              <p:cNvPr id="152698" name="Oval 122"/>
              <p:cNvSpPr>
                <a:spLocks noChangeArrowheads="1"/>
              </p:cNvSpPr>
              <p:nvPr/>
            </p:nvSpPr>
            <p:spPr bwMode="auto">
              <a:xfrm>
                <a:off x="3146" y="3365"/>
                <a:ext cx="35" cy="35"/>
              </a:xfrm>
              <a:prstGeom prst="ellipse">
                <a:avLst/>
              </a:prstGeom>
              <a:noFill/>
              <a:ln w="111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699" name="Freeform 123"/>
              <p:cNvSpPr>
                <a:spLocks/>
              </p:cNvSpPr>
              <p:nvPr/>
            </p:nvSpPr>
            <p:spPr bwMode="auto">
              <a:xfrm>
                <a:off x="3081" y="3417"/>
                <a:ext cx="171" cy="219"/>
              </a:xfrm>
              <a:custGeom>
                <a:avLst/>
                <a:gdLst>
                  <a:gd name="T0" fmla="*/ 62 w 171"/>
                  <a:gd name="T1" fmla="*/ 7 h 219"/>
                  <a:gd name="T2" fmla="*/ 0 w 171"/>
                  <a:gd name="T3" fmla="*/ 82 h 219"/>
                  <a:gd name="T4" fmla="*/ 69 w 171"/>
                  <a:gd name="T5" fmla="*/ 14 h 219"/>
                  <a:gd name="T6" fmla="*/ 28 w 171"/>
                  <a:gd name="T7" fmla="*/ 212 h 219"/>
                  <a:gd name="T8" fmla="*/ 82 w 171"/>
                  <a:gd name="T9" fmla="*/ 48 h 219"/>
                  <a:gd name="T10" fmla="*/ 116 w 171"/>
                  <a:gd name="T11" fmla="*/ 219 h 219"/>
                  <a:gd name="T12" fmla="*/ 103 w 171"/>
                  <a:gd name="T13" fmla="*/ 27 h 219"/>
                  <a:gd name="T14" fmla="*/ 171 w 171"/>
                  <a:gd name="T15" fmla="*/ 55 h 219"/>
                  <a:gd name="T16" fmla="*/ 75 w 171"/>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9">
                    <a:moveTo>
                      <a:pt x="62" y="7"/>
                    </a:moveTo>
                    <a:lnTo>
                      <a:pt x="0" y="82"/>
                    </a:lnTo>
                    <a:lnTo>
                      <a:pt x="69" y="14"/>
                    </a:lnTo>
                    <a:lnTo>
                      <a:pt x="28" y="212"/>
                    </a:lnTo>
                    <a:lnTo>
                      <a:pt x="82" y="48"/>
                    </a:lnTo>
                    <a:lnTo>
                      <a:pt x="116" y="219"/>
                    </a:lnTo>
                    <a:lnTo>
                      <a:pt x="103" y="27"/>
                    </a:lnTo>
                    <a:lnTo>
                      <a:pt x="171" y="55"/>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700" name="Freeform 124"/>
              <p:cNvSpPr>
                <a:spLocks/>
              </p:cNvSpPr>
              <p:nvPr/>
            </p:nvSpPr>
            <p:spPr bwMode="auto">
              <a:xfrm>
                <a:off x="3088" y="3424"/>
                <a:ext cx="164" cy="218"/>
              </a:xfrm>
              <a:custGeom>
                <a:avLst/>
                <a:gdLst>
                  <a:gd name="T0" fmla="*/ 62 w 164"/>
                  <a:gd name="T1" fmla="*/ 0 h 218"/>
                  <a:gd name="T2" fmla="*/ 0 w 164"/>
                  <a:gd name="T3" fmla="*/ 82 h 218"/>
                  <a:gd name="T4" fmla="*/ 62 w 164"/>
                  <a:gd name="T5" fmla="*/ 13 h 218"/>
                  <a:gd name="T6" fmla="*/ 27 w 164"/>
                  <a:gd name="T7" fmla="*/ 212 h 218"/>
                  <a:gd name="T8" fmla="*/ 82 w 164"/>
                  <a:gd name="T9" fmla="*/ 48 h 218"/>
                  <a:gd name="T10" fmla="*/ 116 w 164"/>
                  <a:gd name="T11" fmla="*/ 218 h 218"/>
                  <a:gd name="T12" fmla="*/ 96 w 164"/>
                  <a:gd name="T13" fmla="*/ 27 h 218"/>
                  <a:gd name="T14" fmla="*/ 164 w 164"/>
                  <a:gd name="T15" fmla="*/ 54 h 218"/>
                  <a:gd name="T16" fmla="*/ 68 w 164"/>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8">
                    <a:moveTo>
                      <a:pt x="62" y="0"/>
                    </a:moveTo>
                    <a:lnTo>
                      <a:pt x="0" y="82"/>
                    </a:lnTo>
                    <a:lnTo>
                      <a:pt x="62" y="13"/>
                    </a:lnTo>
                    <a:lnTo>
                      <a:pt x="27" y="212"/>
                    </a:lnTo>
                    <a:lnTo>
                      <a:pt x="82" y="48"/>
                    </a:lnTo>
                    <a:lnTo>
                      <a:pt x="116" y="218"/>
                    </a:lnTo>
                    <a:lnTo>
                      <a:pt x="96" y="27"/>
                    </a:lnTo>
                    <a:lnTo>
                      <a:pt x="164" y="54"/>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2705" name="Group 129"/>
            <p:cNvGrpSpPr>
              <a:grpSpLocks/>
            </p:cNvGrpSpPr>
            <p:nvPr/>
          </p:nvGrpSpPr>
          <p:grpSpPr bwMode="auto">
            <a:xfrm>
              <a:off x="3498" y="3222"/>
              <a:ext cx="171" cy="277"/>
              <a:chOff x="3498" y="3222"/>
              <a:chExt cx="171" cy="277"/>
            </a:xfrm>
          </p:grpSpPr>
          <p:sp>
            <p:nvSpPr>
              <p:cNvPr id="152702" name="Oval 126"/>
              <p:cNvSpPr>
                <a:spLocks noChangeArrowheads="1"/>
              </p:cNvSpPr>
              <p:nvPr/>
            </p:nvSpPr>
            <p:spPr bwMode="auto">
              <a:xfrm>
                <a:off x="3563" y="3222"/>
                <a:ext cx="35" cy="35"/>
              </a:xfrm>
              <a:prstGeom prst="ellipse">
                <a:avLst/>
              </a:prstGeom>
              <a:noFill/>
              <a:ln w="111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703" name="Freeform 127"/>
              <p:cNvSpPr>
                <a:spLocks/>
              </p:cNvSpPr>
              <p:nvPr/>
            </p:nvSpPr>
            <p:spPr bwMode="auto">
              <a:xfrm>
                <a:off x="3498" y="3273"/>
                <a:ext cx="171" cy="219"/>
              </a:xfrm>
              <a:custGeom>
                <a:avLst/>
                <a:gdLst>
                  <a:gd name="T0" fmla="*/ 62 w 171"/>
                  <a:gd name="T1" fmla="*/ 7 h 219"/>
                  <a:gd name="T2" fmla="*/ 0 w 171"/>
                  <a:gd name="T3" fmla="*/ 82 h 219"/>
                  <a:gd name="T4" fmla="*/ 68 w 171"/>
                  <a:gd name="T5" fmla="*/ 14 h 219"/>
                  <a:gd name="T6" fmla="*/ 27 w 171"/>
                  <a:gd name="T7" fmla="*/ 212 h 219"/>
                  <a:gd name="T8" fmla="*/ 82 w 171"/>
                  <a:gd name="T9" fmla="*/ 48 h 219"/>
                  <a:gd name="T10" fmla="*/ 116 w 171"/>
                  <a:gd name="T11" fmla="*/ 219 h 219"/>
                  <a:gd name="T12" fmla="*/ 103 w 171"/>
                  <a:gd name="T13" fmla="*/ 28 h 219"/>
                  <a:gd name="T14" fmla="*/ 171 w 171"/>
                  <a:gd name="T15" fmla="*/ 55 h 219"/>
                  <a:gd name="T16" fmla="*/ 75 w 171"/>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9">
                    <a:moveTo>
                      <a:pt x="62" y="7"/>
                    </a:moveTo>
                    <a:lnTo>
                      <a:pt x="0" y="82"/>
                    </a:lnTo>
                    <a:lnTo>
                      <a:pt x="68" y="14"/>
                    </a:lnTo>
                    <a:lnTo>
                      <a:pt x="27" y="212"/>
                    </a:lnTo>
                    <a:lnTo>
                      <a:pt x="82" y="48"/>
                    </a:lnTo>
                    <a:lnTo>
                      <a:pt x="116" y="219"/>
                    </a:lnTo>
                    <a:lnTo>
                      <a:pt x="103" y="28"/>
                    </a:lnTo>
                    <a:lnTo>
                      <a:pt x="171" y="55"/>
                    </a:lnTo>
                    <a:lnTo>
                      <a:pt x="75"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704" name="Freeform 128"/>
              <p:cNvSpPr>
                <a:spLocks/>
              </p:cNvSpPr>
              <p:nvPr/>
            </p:nvSpPr>
            <p:spPr bwMode="auto">
              <a:xfrm>
                <a:off x="3505" y="3280"/>
                <a:ext cx="164" cy="219"/>
              </a:xfrm>
              <a:custGeom>
                <a:avLst/>
                <a:gdLst>
                  <a:gd name="T0" fmla="*/ 61 w 164"/>
                  <a:gd name="T1" fmla="*/ 0 h 219"/>
                  <a:gd name="T2" fmla="*/ 0 w 164"/>
                  <a:gd name="T3" fmla="*/ 82 h 219"/>
                  <a:gd name="T4" fmla="*/ 61 w 164"/>
                  <a:gd name="T5" fmla="*/ 14 h 219"/>
                  <a:gd name="T6" fmla="*/ 27 w 164"/>
                  <a:gd name="T7" fmla="*/ 212 h 219"/>
                  <a:gd name="T8" fmla="*/ 82 w 164"/>
                  <a:gd name="T9" fmla="*/ 48 h 219"/>
                  <a:gd name="T10" fmla="*/ 116 w 164"/>
                  <a:gd name="T11" fmla="*/ 219 h 219"/>
                  <a:gd name="T12" fmla="*/ 96 w 164"/>
                  <a:gd name="T13" fmla="*/ 28 h 219"/>
                  <a:gd name="T14" fmla="*/ 164 w 164"/>
                  <a:gd name="T15" fmla="*/ 55 h 219"/>
                  <a:gd name="T16" fmla="*/ 68 w 164"/>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19">
                    <a:moveTo>
                      <a:pt x="61" y="0"/>
                    </a:moveTo>
                    <a:lnTo>
                      <a:pt x="0" y="82"/>
                    </a:lnTo>
                    <a:lnTo>
                      <a:pt x="61" y="14"/>
                    </a:lnTo>
                    <a:lnTo>
                      <a:pt x="27" y="212"/>
                    </a:lnTo>
                    <a:lnTo>
                      <a:pt x="82" y="48"/>
                    </a:lnTo>
                    <a:lnTo>
                      <a:pt x="116" y="219"/>
                    </a:lnTo>
                    <a:lnTo>
                      <a:pt x="96" y="28"/>
                    </a:lnTo>
                    <a:lnTo>
                      <a:pt x="164" y="55"/>
                    </a:lnTo>
                    <a:lnTo>
                      <a:pt x="68" y="0"/>
                    </a:lnTo>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
        <p:nvSpPr>
          <p:cNvPr id="2" name="Slide Number Placeholder 1"/>
          <p:cNvSpPr>
            <a:spLocks noGrp="1"/>
          </p:cNvSpPr>
          <p:nvPr>
            <p:ph type="sldNum" sz="quarter" idx="12"/>
          </p:nvPr>
        </p:nvSpPr>
        <p:spPr/>
        <p:txBody>
          <a:bodyPr/>
          <a:lstStyle/>
          <a:p>
            <a:r>
              <a:rPr lang="en-US" smtClean="0"/>
              <a:t>2-</a:t>
            </a:r>
            <a:fld id="{09A02BB9-3F86-4823-9A8F-6A16970CA7F2}" type="slidenum">
              <a:rPr lang="en-US" smtClean="0"/>
              <a:pPr/>
              <a:t>28</a:t>
            </a:fld>
            <a:endParaRPr lang="en-US" dirty="0"/>
          </a:p>
        </p:txBody>
      </p:sp>
      <p:sp>
        <p:nvSpPr>
          <p:cNvPr id="113"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193952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Process Owner</a:t>
            </a:r>
          </a:p>
        </p:txBody>
      </p:sp>
      <p:sp>
        <p:nvSpPr>
          <p:cNvPr id="123907" name="Rectangle 3"/>
          <p:cNvSpPr>
            <a:spLocks noGrp="1" noChangeArrowheads="1"/>
          </p:cNvSpPr>
          <p:nvPr>
            <p:ph idx="1"/>
          </p:nvPr>
        </p:nvSpPr>
        <p:spPr>
          <a:xfrm>
            <a:off x="209550" y="5211763"/>
            <a:ext cx="8458200" cy="1447800"/>
          </a:xfrm>
        </p:spPr>
        <p:txBody>
          <a:bodyPr>
            <a:normAutofit/>
          </a:bodyPr>
          <a:lstStyle/>
          <a:p>
            <a:pPr lvl="1"/>
            <a:r>
              <a:rPr lang="en-US"/>
              <a:t>Worries about overall process health</a:t>
            </a:r>
          </a:p>
          <a:p>
            <a:pPr lvl="1"/>
            <a:r>
              <a:rPr lang="en-US"/>
              <a:t>Has responsibility and authority to manage and improve a process</a:t>
            </a:r>
          </a:p>
          <a:p>
            <a:pPr lvl="1"/>
            <a:endParaRPr lang="en-US"/>
          </a:p>
        </p:txBody>
      </p:sp>
      <p:graphicFrame>
        <p:nvGraphicFramePr>
          <p:cNvPr id="123908" name="Object 4"/>
          <p:cNvGraphicFramePr>
            <a:graphicFrameLocks noChangeAspect="1"/>
          </p:cNvGraphicFramePr>
          <p:nvPr/>
        </p:nvGraphicFramePr>
        <p:xfrm>
          <a:off x="2301875" y="1333500"/>
          <a:ext cx="4879975" cy="3549650"/>
        </p:xfrm>
        <a:graphic>
          <a:graphicData uri="http://schemas.openxmlformats.org/presentationml/2006/ole">
            <mc:AlternateContent xmlns:mc="http://schemas.openxmlformats.org/markup-compatibility/2006">
              <mc:Choice xmlns:v="urn:schemas-microsoft-com:vml" Requires="v">
                <p:oleObj spid="_x0000_s1087" name="Document" r:id="rId5" imgW="4553712" imgH="3314700" progId="Word.Document.8">
                  <p:embed/>
                </p:oleObj>
              </mc:Choice>
              <mc:Fallback>
                <p:oleObj name="Document" r:id="rId5" imgW="4553712" imgH="3314700" progId="Word.Document.8">
                  <p:embed/>
                  <p:pic>
                    <p:nvPicPr>
                      <p:cNvPr id="0"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75" y="1333500"/>
                        <a:ext cx="4879975" cy="354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r>
              <a:rPr lang="en-US" smtClean="0"/>
              <a:t>2-</a:t>
            </a:r>
            <a:fld id="{09A02BB9-3F86-4823-9A8F-6A16970CA7F2}" type="slidenum">
              <a:rPr lang="en-US" smtClean="0"/>
              <a:pPr/>
              <a:t>29</a:t>
            </a:fld>
            <a:endParaRPr lang="en-US" dirty="0"/>
          </a:p>
        </p:txBody>
      </p:sp>
    </p:spTree>
    <p:extLst>
      <p:ext uri="{BB962C8B-B14F-4D97-AF65-F5344CB8AC3E}">
        <p14:creationId xmlns:p14="http://schemas.microsoft.com/office/powerpoint/2010/main" val="149847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 – Steps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0596148"/>
              </p:ext>
            </p:extLst>
          </p:nvPr>
        </p:nvGraphicFramePr>
        <p:xfrm>
          <a:off x="457200" y="1638663"/>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3267" y="4661213"/>
            <a:ext cx="2200471" cy="1815882"/>
          </a:xfrm>
          <a:prstGeom prst="rect">
            <a:avLst/>
          </a:prstGeom>
          <a:noFill/>
        </p:spPr>
        <p:txBody>
          <a:bodyPr wrap="square" rtlCol="0">
            <a:spAutoFit/>
          </a:bodyPr>
          <a:lstStyle/>
          <a:p>
            <a:pPr marL="285750" indent="-285750">
              <a:buFont typeface="Arial"/>
              <a:buChar char="•"/>
            </a:pPr>
            <a:r>
              <a:rPr lang="en-US" sz="1400" dirty="0"/>
              <a:t>Evaluation of School Performance</a:t>
            </a:r>
          </a:p>
          <a:p>
            <a:pPr marL="285750" indent="-285750">
              <a:buFont typeface="Arial"/>
              <a:buChar char="•"/>
            </a:pPr>
            <a:r>
              <a:rPr lang="en-US" sz="1400" dirty="0"/>
              <a:t>Project Selection Criteria</a:t>
            </a:r>
          </a:p>
          <a:p>
            <a:pPr marL="285750" indent="-285750">
              <a:buFont typeface="Arial"/>
              <a:buChar char="•"/>
            </a:pPr>
            <a:r>
              <a:rPr lang="en-US" sz="1400" dirty="0" smtClean="0"/>
              <a:t>CI </a:t>
            </a:r>
            <a:r>
              <a:rPr lang="en-US" sz="1400" dirty="0"/>
              <a:t>Project Template</a:t>
            </a:r>
          </a:p>
          <a:p>
            <a:pPr marL="285750" indent="-285750">
              <a:buFont typeface="Arial"/>
              <a:buChar char="•"/>
            </a:pPr>
            <a:r>
              <a:rPr lang="en-US" sz="1400" dirty="0"/>
              <a:t>School Based CI Organizational Structure </a:t>
            </a:r>
          </a:p>
        </p:txBody>
      </p:sp>
      <p:sp>
        <p:nvSpPr>
          <p:cNvPr id="6" name="TextBox 5"/>
          <p:cNvSpPr txBox="1"/>
          <p:nvPr/>
        </p:nvSpPr>
        <p:spPr>
          <a:xfrm>
            <a:off x="2342790" y="4741310"/>
            <a:ext cx="2200471" cy="2031325"/>
          </a:xfrm>
          <a:prstGeom prst="rect">
            <a:avLst/>
          </a:prstGeom>
          <a:noFill/>
        </p:spPr>
        <p:txBody>
          <a:bodyPr wrap="square" rtlCol="0">
            <a:spAutoFit/>
          </a:bodyPr>
          <a:lstStyle/>
          <a:p>
            <a:pPr marL="285750" indent="-285750">
              <a:buFont typeface="Arial"/>
              <a:buChar char="•"/>
            </a:pPr>
            <a:r>
              <a:rPr lang="en-US" sz="1400" dirty="0"/>
              <a:t>Voice of the Customer </a:t>
            </a:r>
          </a:p>
          <a:p>
            <a:pPr marL="285750" indent="-285750">
              <a:buFont typeface="Arial"/>
              <a:buChar char="•"/>
            </a:pPr>
            <a:r>
              <a:rPr lang="en-US" sz="1400" dirty="0"/>
              <a:t>Techniques for gathering VOC</a:t>
            </a:r>
          </a:p>
          <a:p>
            <a:pPr marL="285750" indent="-285750">
              <a:buFont typeface="Arial"/>
              <a:buChar char="•"/>
            </a:pPr>
            <a:r>
              <a:rPr lang="en-US" sz="1400" dirty="0"/>
              <a:t>Guidelines for Survey question construction</a:t>
            </a:r>
          </a:p>
          <a:p>
            <a:pPr marL="285750" indent="-285750">
              <a:buFont typeface="Arial"/>
              <a:buChar char="•"/>
            </a:pPr>
            <a:r>
              <a:rPr lang="en-US" sz="1400" dirty="0"/>
              <a:t>Affinity Diagram </a:t>
            </a:r>
          </a:p>
          <a:p>
            <a:pPr marL="285750" indent="-285750">
              <a:buFont typeface="Arial"/>
              <a:buChar char="•"/>
            </a:pPr>
            <a:r>
              <a:rPr lang="en-US" sz="1400" dirty="0"/>
              <a:t>Problems with processing VOC</a:t>
            </a:r>
          </a:p>
        </p:txBody>
      </p:sp>
      <p:sp>
        <p:nvSpPr>
          <p:cNvPr id="7" name="TextBox 6"/>
          <p:cNvSpPr txBox="1"/>
          <p:nvPr/>
        </p:nvSpPr>
        <p:spPr>
          <a:xfrm>
            <a:off x="4543261" y="4730361"/>
            <a:ext cx="2200471" cy="1169551"/>
          </a:xfrm>
          <a:prstGeom prst="rect">
            <a:avLst/>
          </a:prstGeom>
          <a:noFill/>
        </p:spPr>
        <p:txBody>
          <a:bodyPr wrap="square" rtlCol="0">
            <a:spAutoFit/>
          </a:bodyPr>
          <a:lstStyle/>
          <a:p>
            <a:pPr marL="285750" indent="-285750">
              <a:buFont typeface="Arial"/>
              <a:buChar char="•"/>
            </a:pPr>
            <a:r>
              <a:rPr lang="en-US" sz="1400" dirty="0"/>
              <a:t>SIPOC</a:t>
            </a:r>
          </a:p>
          <a:p>
            <a:pPr marL="285750" indent="-285750">
              <a:buFont typeface="Arial"/>
              <a:buChar char="•"/>
            </a:pPr>
            <a:r>
              <a:rPr lang="en-US" sz="1400" dirty="0"/>
              <a:t>Process Mapping</a:t>
            </a:r>
          </a:p>
          <a:p>
            <a:pPr marL="285750" indent="-285750">
              <a:buFont typeface="Arial"/>
              <a:buChar char="•"/>
            </a:pPr>
            <a:r>
              <a:rPr lang="en-US" sz="1400" dirty="0"/>
              <a:t>Flowcharting</a:t>
            </a:r>
          </a:p>
          <a:p>
            <a:pPr marL="285750" indent="-285750">
              <a:buFont typeface="Arial"/>
              <a:buChar char="•"/>
            </a:pPr>
            <a:r>
              <a:rPr lang="en-US" sz="1400" dirty="0"/>
              <a:t>Walk the Process Guidelines</a:t>
            </a:r>
          </a:p>
        </p:txBody>
      </p:sp>
      <p:sp>
        <p:nvSpPr>
          <p:cNvPr id="8" name="TextBox 7"/>
          <p:cNvSpPr txBox="1"/>
          <p:nvPr/>
        </p:nvSpPr>
        <p:spPr>
          <a:xfrm>
            <a:off x="6486329" y="4739873"/>
            <a:ext cx="2200471" cy="1815882"/>
          </a:xfrm>
          <a:prstGeom prst="rect">
            <a:avLst/>
          </a:prstGeom>
          <a:noFill/>
        </p:spPr>
        <p:txBody>
          <a:bodyPr wrap="square" rtlCol="0">
            <a:spAutoFit/>
          </a:bodyPr>
          <a:lstStyle/>
          <a:p>
            <a:pPr marL="285750" indent="-285750">
              <a:buFont typeface="Arial"/>
              <a:buChar char="•"/>
            </a:pPr>
            <a:r>
              <a:rPr lang="en-US" sz="1400" dirty="0"/>
              <a:t>Situating the Storm Cloud </a:t>
            </a:r>
          </a:p>
          <a:p>
            <a:pPr marL="285750" indent="-285750">
              <a:buFont typeface="Arial"/>
              <a:buChar char="•"/>
            </a:pPr>
            <a:r>
              <a:rPr lang="en-US" sz="1400" dirty="0"/>
              <a:t>Data Collection</a:t>
            </a:r>
          </a:p>
          <a:p>
            <a:pPr marL="285750" indent="-285750">
              <a:buFont typeface="Arial"/>
              <a:buChar char="•"/>
            </a:pPr>
            <a:r>
              <a:rPr lang="en-US" sz="1400" dirty="0"/>
              <a:t>Data Collection Plan</a:t>
            </a:r>
          </a:p>
          <a:p>
            <a:pPr marL="285750" indent="-285750">
              <a:buFont typeface="Arial"/>
              <a:buChar char="•"/>
            </a:pPr>
            <a:r>
              <a:rPr lang="en-US" sz="1400" dirty="0"/>
              <a:t>Data Analysis</a:t>
            </a:r>
          </a:p>
          <a:p>
            <a:pPr marL="285750" indent="-285750">
              <a:buFont typeface="Arial"/>
              <a:buChar char="•"/>
            </a:pPr>
            <a:r>
              <a:rPr lang="en-US" sz="1400" dirty="0"/>
              <a:t>Selecting the Focused Problem Statement</a:t>
            </a:r>
          </a:p>
        </p:txBody>
      </p:sp>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3</a:t>
            </a:fld>
            <a:endParaRPr lang="en-US" dirty="0"/>
          </a:p>
        </p:txBody>
      </p:sp>
    </p:spTree>
    <p:extLst>
      <p:ext uri="{BB962C8B-B14F-4D97-AF65-F5344CB8AC3E}">
        <p14:creationId xmlns:p14="http://schemas.microsoft.com/office/powerpoint/2010/main" val="110432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activity</a:t>
            </a:r>
            <a:endParaRPr lang="en-US" dirty="0"/>
          </a:p>
        </p:txBody>
      </p:sp>
      <p:sp>
        <p:nvSpPr>
          <p:cNvPr id="6" name="Text Placeholder 5"/>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r>
              <a:rPr lang="en-US" smtClean="0"/>
              <a:t>2-</a:t>
            </a:r>
            <a:fld id="{09A02BB9-3F86-4823-9A8F-6A16970CA7F2}" type="slidenum">
              <a:rPr lang="en-US" smtClean="0"/>
              <a:pPr/>
              <a:t>30</a:t>
            </a:fld>
            <a:endParaRPr lang="en-US" dirty="0"/>
          </a:p>
        </p:txBody>
      </p:sp>
      <p:sp>
        <p:nvSpPr>
          <p:cNvPr id="7"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3624342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31</a:t>
            </a:fld>
            <a:endParaRPr lang="en-US" dirty="0"/>
          </a:p>
        </p:txBody>
      </p:sp>
      <p:graphicFrame>
        <p:nvGraphicFramePr>
          <p:cNvPr id="5" name="Chart 4"/>
          <p:cNvGraphicFramePr/>
          <p:nvPr>
            <p:extLst>
              <p:ext uri="{D42A27DB-BD31-4B8C-83A1-F6EECF244321}">
                <p14:modId xmlns:p14="http://schemas.microsoft.com/office/powerpoint/2010/main" val="146494463"/>
              </p:ext>
            </p:extLst>
          </p:nvPr>
        </p:nvGraphicFramePr>
        <p:xfrm>
          <a:off x="615462" y="899745"/>
          <a:ext cx="8071337" cy="523728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748141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Documents\Documents\POWERPOINT Backgrounds\christian-clipart-borders-backgrounds-wallpap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04800" y="15922"/>
            <a:ext cx="8153400" cy="990600"/>
          </a:xfrm>
        </p:spPr>
        <p:txBody>
          <a:bodyPr>
            <a:normAutofit/>
          </a:bodyPr>
          <a:lstStyle/>
          <a:p>
            <a:r>
              <a:rPr lang="en-US" sz="3600" b="1" dirty="0">
                <a:solidFill>
                  <a:schemeClr val="bg1"/>
                </a:solidFill>
              </a:rPr>
              <a:t>BACKGROUND AND RATIONALE</a:t>
            </a:r>
            <a:endParaRPr lang="en-US" sz="3600" dirty="0">
              <a:solidFill>
                <a:schemeClr val="bg1"/>
              </a:solidFill>
            </a:endParaRPr>
          </a:p>
        </p:txBody>
      </p:sp>
      <p:sp>
        <p:nvSpPr>
          <p:cNvPr id="3" name="Subtitle 2"/>
          <p:cNvSpPr>
            <a:spLocks noGrp="1"/>
          </p:cNvSpPr>
          <p:nvPr>
            <p:ph type="subTitle" idx="1"/>
          </p:nvPr>
        </p:nvSpPr>
        <p:spPr>
          <a:xfrm>
            <a:off x="152400" y="762000"/>
            <a:ext cx="8839200" cy="5622878"/>
          </a:xfrm>
        </p:spPr>
        <p:txBody>
          <a:bodyPr>
            <a:normAutofit lnSpcReduction="10000"/>
          </a:bodyPr>
          <a:lstStyle/>
          <a:p>
            <a:pPr algn="l"/>
            <a:r>
              <a:rPr lang="en-US" dirty="0">
                <a:solidFill>
                  <a:schemeClr val="bg1"/>
                </a:solidFill>
              </a:rPr>
              <a:t>	</a:t>
            </a:r>
            <a:endParaRPr lang="en-US" sz="2200" dirty="0">
              <a:solidFill>
                <a:schemeClr val="bg1"/>
              </a:solidFill>
            </a:endParaRPr>
          </a:p>
          <a:p>
            <a:pPr algn="l"/>
            <a:endParaRPr lang="en-US" sz="2200" i="1" dirty="0" smtClean="0">
              <a:solidFill>
                <a:schemeClr val="bg1"/>
              </a:solidFill>
            </a:endParaRPr>
          </a:p>
          <a:p>
            <a:pPr marL="342900" indent="-342900" algn="l">
              <a:buFont typeface="Arial" panose="020B0604020202020204" pitchFamily="34" charset="0"/>
              <a:buChar char="•"/>
            </a:pPr>
            <a:r>
              <a:rPr lang="en-US" sz="2400" dirty="0" smtClean="0">
                <a:solidFill>
                  <a:schemeClr val="bg1"/>
                </a:solidFill>
              </a:rPr>
              <a:t>Not one of the 451 students in grade VII  is numerate based on the numeracy test given at the start of the school year</a:t>
            </a:r>
          </a:p>
          <a:p>
            <a:pPr marL="342900" indent="-342900" algn="l">
              <a:buFont typeface="Arial" panose="020B0604020202020204" pitchFamily="34" charset="0"/>
              <a:buChar char="•"/>
            </a:pPr>
            <a:r>
              <a:rPr lang="en-US" sz="2400" dirty="0">
                <a:solidFill>
                  <a:schemeClr val="bg1"/>
                </a:solidFill>
              </a:rPr>
              <a:t>42 out of 451 are nearly numerates (score ranges from 50% to 74%) </a:t>
            </a:r>
            <a:endParaRPr lang="en-US" sz="2400" dirty="0" smtClean="0">
              <a:solidFill>
                <a:schemeClr val="bg1"/>
              </a:solidFill>
            </a:endParaRPr>
          </a:p>
          <a:p>
            <a:pPr marL="342900" indent="-342900" algn="l">
              <a:buFont typeface="Arial" panose="020B0604020202020204" pitchFamily="34" charset="0"/>
              <a:buChar char="•"/>
            </a:pPr>
            <a:r>
              <a:rPr lang="en-US" sz="2400" dirty="0" smtClean="0">
                <a:solidFill>
                  <a:schemeClr val="bg1"/>
                </a:solidFill>
              </a:rPr>
              <a:t>409 </a:t>
            </a:r>
            <a:r>
              <a:rPr lang="en-US" sz="2400" dirty="0">
                <a:solidFill>
                  <a:schemeClr val="bg1"/>
                </a:solidFill>
              </a:rPr>
              <a:t>out of 451 students got a score of 49% and below</a:t>
            </a:r>
          </a:p>
          <a:p>
            <a:pPr marL="342900" indent="-342900" algn="l">
              <a:buFont typeface="Arial" panose="020B0604020202020204" pitchFamily="34" charset="0"/>
              <a:buChar char="•"/>
            </a:pPr>
            <a:r>
              <a:rPr lang="en-US" sz="2400" dirty="0" smtClean="0">
                <a:solidFill>
                  <a:schemeClr val="bg1"/>
                </a:solidFill>
              </a:rPr>
              <a:t>Out </a:t>
            </a:r>
            <a:r>
              <a:rPr lang="en-US" sz="2400" dirty="0">
                <a:solidFill>
                  <a:schemeClr val="bg1"/>
                </a:solidFill>
              </a:rPr>
              <a:t>of the 9 sections, grade VII-Chrysanthemum got the lowest MPS of 31.59%</a:t>
            </a:r>
          </a:p>
          <a:p>
            <a:pPr marL="342900" indent="-342900" algn="l">
              <a:buFont typeface="Arial" panose="020B0604020202020204" pitchFamily="34" charset="0"/>
              <a:buChar char="•"/>
            </a:pPr>
            <a:r>
              <a:rPr lang="en-US" sz="2400" dirty="0">
                <a:solidFill>
                  <a:schemeClr val="bg1"/>
                </a:solidFill>
              </a:rPr>
              <a:t>Out of 56 students in this section, 14 </a:t>
            </a:r>
            <a:r>
              <a:rPr lang="en-US" sz="2400" dirty="0" smtClean="0">
                <a:solidFill>
                  <a:schemeClr val="bg1"/>
                </a:solidFill>
              </a:rPr>
              <a:t>got </a:t>
            </a:r>
            <a:r>
              <a:rPr lang="en-US" sz="2400" dirty="0">
                <a:solidFill>
                  <a:schemeClr val="bg1"/>
                </a:solidFill>
              </a:rPr>
              <a:t>the lowest MPS of 23.33% and below. </a:t>
            </a:r>
          </a:p>
          <a:p>
            <a:pPr lvl="1" algn="l"/>
            <a:endParaRPr lang="en-US" sz="2400" dirty="0">
              <a:solidFill>
                <a:schemeClr val="bg1"/>
              </a:solidFill>
            </a:endParaRPr>
          </a:p>
          <a:p>
            <a:pPr lvl="1" algn="l"/>
            <a:r>
              <a:rPr lang="en-US" sz="2400" dirty="0">
                <a:solidFill>
                  <a:schemeClr val="bg1"/>
                </a:solidFill>
              </a:rPr>
              <a:t>	The school aims to help the aforementioned number of students become numerates. </a:t>
            </a:r>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40777580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71519" y="3677920"/>
            <a:ext cx="5080953" cy="686196"/>
          </a:xfrm>
        </p:spPr>
        <p:txBody>
          <a:bodyPr>
            <a:noAutofit/>
          </a:bodyPr>
          <a:lstStyle/>
          <a:p>
            <a:pPr algn="ctr"/>
            <a:r>
              <a:rPr lang="en-US" sz="2400" dirty="0" smtClean="0"/>
              <a:t>MS. </a:t>
            </a:r>
            <a:r>
              <a:rPr lang="en-US" sz="2400" dirty="0" err="1" smtClean="0"/>
              <a:t>Emy</a:t>
            </a:r>
            <a:r>
              <a:rPr lang="en-US" sz="2400" dirty="0" smtClean="0"/>
              <a:t> </a:t>
            </a:r>
            <a:r>
              <a:rPr lang="en-US" sz="2400" dirty="0" smtClean="0"/>
              <a:t>A. </a:t>
            </a:r>
            <a:r>
              <a:rPr lang="en-US" sz="2400" dirty="0" err="1" smtClean="0"/>
              <a:t>Tingson</a:t>
            </a:r>
            <a:r>
              <a:rPr lang="en-US" sz="2400" dirty="0" smtClean="0"/>
              <a:t/>
            </a:r>
            <a:br>
              <a:rPr lang="en-US" sz="2400" dirty="0" smtClean="0"/>
            </a:br>
            <a:r>
              <a:rPr lang="en-US" sz="2400" dirty="0" smtClean="0"/>
              <a:t/>
            </a:r>
            <a:br>
              <a:rPr lang="en-US" sz="2400" dirty="0" smtClean="0"/>
            </a:br>
            <a:endParaRPr lang="en-US" sz="2400" dirty="0"/>
          </a:p>
        </p:txBody>
      </p:sp>
      <p:sp>
        <p:nvSpPr>
          <p:cNvPr id="3" name="Content Placeholder 2"/>
          <p:cNvSpPr>
            <a:spLocks noGrp="1"/>
          </p:cNvSpPr>
          <p:nvPr>
            <p:ph type="body" idx="1"/>
          </p:nvPr>
        </p:nvSpPr>
        <p:spPr>
          <a:xfrm>
            <a:off x="722313" y="1878807"/>
            <a:ext cx="7772400" cy="1500187"/>
          </a:xfrm>
        </p:spPr>
        <p:txBody>
          <a:bodyPr>
            <a:normAutofit/>
          </a:bodyPr>
          <a:lstStyle/>
          <a:p>
            <a:pPr marL="0" indent="0" algn="ctr">
              <a:buNone/>
            </a:pPr>
            <a:r>
              <a:rPr lang="en-US" sz="7200" b="1" dirty="0" smtClean="0"/>
              <a:t>Thank you!</a:t>
            </a:r>
            <a:endParaRPr lang="en-US" sz="7200" b="1" dirty="0"/>
          </a:p>
        </p:txBody>
      </p:sp>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33</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353059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712029" y="4169229"/>
            <a:ext cx="5257800" cy="1752600"/>
          </a:xfrm>
        </p:spPr>
        <p:txBody>
          <a:bodyPr/>
          <a:lstStyle/>
          <a:p>
            <a:r>
              <a:rPr lang="en-US" sz="4800" dirty="0" smtClean="0"/>
              <a:t>Step 1: Get Organized</a:t>
            </a:r>
            <a:endParaRPr lang="en-US" sz="4800" dirty="0"/>
          </a:p>
        </p:txBody>
      </p:sp>
      <p:sp>
        <p:nvSpPr>
          <p:cNvPr id="6" name="Subtitle 5"/>
          <p:cNvSpPr>
            <a:spLocks noGrp="1"/>
          </p:cNvSpPr>
          <p:nvPr>
            <p:ph type="subTitle" idx="1"/>
          </p:nvPr>
        </p:nvSpPr>
        <p:spPr>
          <a:xfrm>
            <a:off x="2569029" y="3661228"/>
            <a:ext cx="6400800" cy="762000"/>
          </a:xfrm>
        </p:spPr>
        <p:txBody>
          <a:bodyPr/>
          <a:lstStyle/>
          <a:p>
            <a:r>
              <a:rPr lang="en-US" dirty="0" smtClean="0"/>
              <a:t>Stage 1: Assess</a:t>
            </a:r>
            <a:endParaRPr lang="en-US" dirty="0"/>
          </a:p>
        </p:txBody>
      </p:sp>
      <p:pic>
        <p:nvPicPr>
          <p:cNvPr id="3" name="Picture 2" descr="1-get-organiz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095" y="595410"/>
            <a:ext cx="2702347" cy="2702347"/>
          </a:xfrm>
          <a:prstGeom prst="rect">
            <a:avLst/>
          </a:prstGeom>
        </p:spPr>
      </p:pic>
      <p:sp>
        <p:nvSpPr>
          <p:cNvPr id="7"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57146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Evaluation of School Performance</a:t>
            </a:r>
          </a:p>
          <a:p>
            <a:r>
              <a:rPr lang="en-US" dirty="0" smtClean="0"/>
              <a:t>Project Selection Criteria</a:t>
            </a:r>
          </a:p>
          <a:p>
            <a:r>
              <a:rPr lang="en-US" dirty="0" smtClean="0"/>
              <a:t>CI Project Template</a:t>
            </a:r>
          </a:p>
          <a:p>
            <a:r>
              <a:rPr lang="en-US" dirty="0"/>
              <a:t>School Based CI Organizational </a:t>
            </a:r>
            <a:r>
              <a:rPr lang="en-US" dirty="0" smtClean="0"/>
              <a:t>Structure </a:t>
            </a:r>
            <a:endParaRPr lang="en-US" dirty="0"/>
          </a:p>
        </p:txBody>
      </p:sp>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5</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484466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421687" cy="1362075"/>
          </a:xfrm>
        </p:spPr>
        <p:txBody>
          <a:bodyPr>
            <a:normAutofit fontScale="90000"/>
          </a:bodyPr>
          <a:lstStyle/>
          <a:p>
            <a:r>
              <a:rPr lang="en-US" dirty="0"/>
              <a:t>Evaluate School </a:t>
            </a:r>
            <a:br>
              <a:rPr lang="en-US" dirty="0"/>
            </a:br>
            <a:r>
              <a:rPr lang="en-US" dirty="0" smtClean="0"/>
              <a:t>Performance</a:t>
            </a:r>
            <a:r>
              <a:rPr lang="en-US" dirty="0"/>
              <a:t/>
            </a:r>
            <a:br>
              <a:rPr lang="en-US" dirty="0"/>
            </a:b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6</a:t>
            </a:fld>
            <a:endParaRPr lang="en-US" dirty="0"/>
          </a:p>
        </p:txBody>
      </p:sp>
    </p:spTree>
    <p:extLst>
      <p:ext uri="{BB962C8B-B14F-4D97-AF65-F5344CB8AC3E}">
        <p14:creationId xmlns:p14="http://schemas.microsoft.com/office/powerpoint/2010/main" val="406543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Measures</a:t>
            </a:r>
            <a:endParaRPr lang="en-US" dirty="0"/>
          </a:p>
        </p:txBody>
      </p:sp>
      <p:sp>
        <p:nvSpPr>
          <p:cNvPr id="3" name="Content Placeholder 2"/>
          <p:cNvSpPr>
            <a:spLocks noGrp="1"/>
          </p:cNvSpPr>
          <p:nvPr>
            <p:ph idx="1"/>
          </p:nvPr>
        </p:nvSpPr>
        <p:spPr/>
        <p:txBody>
          <a:bodyPr>
            <a:normAutofit/>
          </a:bodyPr>
          <a:lstStyle/>
          <a:p>
            <a:r>
              <a:rPr lang="en-US" sz="3600" dirty="0">
                <a:solidFill>
                  <a:prstClr val="black"/>
                </a:solidFill>
              </a:rPr>
              <a:t>T</a:t>
            </a:r>
            <a:r>
              <a:rPr lang="en-US" sz="3600" dirty="0" smtClean="0">
                <a:solidFill>
                  <a:prstClr val="black"/>
                </a:solidFill>
              </a:rPr>
              <a:t>ell us something important about </a:t>
            </a:r>
            <a:r>
              <a:rPr lang="en-US" sz="3600" u="sng" dirty="0" smtClean="0">
                <a:solidFill>
                  <a:prstClr val="black"/>
                </a:solidFill>
              </a:rPr>
              <a:t>our outputs </a:t>
            </a:r>
            <a:r>
              <a:rPr lang="en-US" sz="3600" dirty="0" smtClean="0">
                <a:solidFill>
                  <a:prstClr val="black"/>
                </a:solidFill>
              </a:rPr>
              <a:t>and </a:t>
            </a:r>
            <a:r>
              <a:rPr lang="en-US" sz="3600" u="sng" dirty="0" smtClean="0">
                <a:solidFill>
                  <a:prstClr val="black"/>
                </a:solidFill>
              </a:rPr>
              <a:t>how we deliver </a:t>
            </a:r>
            <a:r>
              <a:rPr lang="en-US" sz="3600" dirty="0" smtClean="0">
                <a:solidFill>
                  <a:prstClr val="black"/>
                </a:solidFill>
              </a:rPr>
              <a:t>them. </a:t>
            </a:r>
          </a:p>
          <a:p>
            <a:r>
              <a:rPr lang="en-US" sz="3600" dirty="0" smtClean="0">
                <a:solidFill>
                  <a:prstClr val="black"/>
                </a:solidFill>
              </a:rPr>
              <a:t>They help us </a:t>
            </a:r>
            <a:r>
              <a:rPr lang="en-US" sz="3600" u="sng" dirty="0" smtClean="0">
                <a:solidFill>
                  <a:prstClr val="black"/>
                </a:solidFill>
              </a:rPr>
              <a:t>understand, manage, and improve</a:t>
            </a:r>
            <a:r>
              <a:rPr lang="en-US" sz="3600" dirty="0" smtClean="0">
                <a:solidFill>
                  <a:prstClr val="black"/>
                </a:solidFill>
              </a:rPr>
              <a:t> what our organizations do.</a:t>
            </a:r>
          </a:p>
        </p:txBody>
      </p:sp>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7</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4272482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Measures tell us….</a:t>
            </a:r>
            <a:endParaRPr lang="en-US" dirty="0"/>
          </a:p>
        </p:txBody>
      </p:sp>
      <p:sp>
        <p:nvSpPr>
          <p:cNvPr id="3" name="Content Placeholder 2"/>
          <p:cNvSpPr>
            <a:spLocks noGrp="1"/>
          </p:cNvSpPr>
          <p:nvPr>
            <p:ph idx="1"/>
          </p:nvPr>
        </p:nvSpPr>
        <p:spPr/>
        <p:txBody>
          <a:bodyPr>
            <a:normAutofit/>
          </a:bodyPr>
          <a:lstStyle/>
          <a:p>
            <a:r>
              <a:rPr lang="en-US" sz="3200" dirty="0" smtClean="0">
                <a:solidFill>
                  <a:prstClr val="black"/>
                </a:solidFill>
              </a:rPr>
              <a:t>How </a:t>
            </a:r>
            <a:r>
              <a:rPr lang="en-US" sz="3200" dirty="0">
                <a:solidFill>
                  <a:prstClr val="black"/>
                </a:solidFill>
              </a:rPr>
              <a:t>well we are doing?</a:t>
            </a:r>
          </a:p>
          <a:p>
            <a:r>
              <a:rPr lang="en-US" sz="3200" dirty="0">
                <a:solidFill>
                  <a:prstClr val="black"/>
                </a:solidFill>
              </a:rPr>
              <a:t>Are we meeting our goals</a:t>
            </a:r>
          </a:p>
          <a:p>
            <a:r>
              <a:rPr lang="en-US" sz="3200" dirty="0">
                <a:solidFill>
                  <a:prstClr val="black"/>
                </a:solidFill>
              </a:rPr>
              <a:t>Are our customers/stakeholders satisfied?</a:t>
            </a:r>
          </a:p>
          <a:p>
            <a:r>
              <a:rPr lang="en-US" sz="3200" dirty="0">
                <a:solidFill>
                  <a:prstClr val="black"/>
                </a:solidFill>
              </a:rPr>
              <a:t>Are we in control of how we deliver our outputs?</a:t>
            </a:r>
          </a:p>
          <a:p>
            <a:r>
              <a:rPr lang="en-US" sz="3200" dirty="0">
                <a:solidFill>
                  <a:prstClr val="black"/>
                </a:solidFill>
              </a:rPr>
              <a:t>Are the improvements we made necessary and effective?</a:t>
            </a:r>
          </a:p>
          <a:p>
            <a:endParaRPr lang="en-US" sz="3200" dirty="0"/>
          </a:p>
        </p:txBody>
      </p:sp>
      <p:sp>
        <p:nvSpPr>
          <p:cNvPr id="4" name="Slide Number Placeholder 3"/>
          <p:cNvSpPr>
            <a:spLocks noGrp="1"/>
          </p:cNvSpPr>
          <p:nvPr>
            <p:ph type="sldNum" sz="quarter" idx="12"/>
          </p:nvPr>
        </p:nvSpPr>
        <p:spPr/>
        <p:txBody>
          <a:bodyPr/>
          <a:lstStyle/>
          <a:p>
            <a:r>
              <a:rPr lang="en-US" smtClean="0"/>
              <a:t>2-</a:t>
            </a:r>
            <a:fld id="{09A02BB9-3F86-4823-9A8F-6A16970CA7F2}" type="slidenum">
              <a:rPr lang="en-US" smtClean="0"/>
              <a:pPr/>
              <a:t>8</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35108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School Measures</a:t>
            </a:r>
            <a:endParaRPr lang="en-PH"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7407503"/>
              </p:ext>
            </p:extLst>
          </p:nvPr>
        </p:nvGraphicFramePr>
        <p:xfrm>
          <a:off x="753034" y="1582270"/>
          <a:ext cx="8014447" cy="4934109"/>
        </p:xfrm>
        <a:graphic>
          <a:graphicData uri="http://schemas.openxmlformats.org/drawingml/2006/table">
            <a:tbl>
              <a:tblPr/>
              <a:tblGrid>
                <a:gridCol w="3030072"/>
                <a:gridCol w="2187388"/>
                <a:gridCol w="2796987"/>
              </a:tblGrid>
              <a:tr h="412441">
                <a:tc>
                  <a:txBody>
                    <a:bodyPr/>
                    <a:lstStyle/>
                    <a:p>
                      <a:pPr marL="0" marR="0" indent="0" algn="ctr">
                        <a:lnSpc>
                          <a:spcPct val="100000"/>
                        </a:lnSpc>
                        <a:spcBef>
                          <a:spcPts val="0"/>
                        </a:spcBef>
                        <a:spcAft>
                          <a:spcPts val="0"/>
                        </a:spcAft>
                      </a:pPr>
                      <a:r>
                        <a:rPr lang="en-US" sz="2800" b="0" dirty="0">
                          <a:latin typeface="+mn-lt"/>
                          <a:ea typeface="Times New Roman"/>
                        </a:rPr>
                        <a:t>Students</a:t>
                      </a:r>
                      <a:endParaRPr lang="en-PH" sz="2800" b="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800" b="0" dirty="0">
                          <a:latin typeface="+mn-lt"/>
                          <a:ea typeface="Times New Roman"/>
                        </a:rPr>
                        <a:t>Teachers</a:t>
                      </a:r>
                      <a:endParaRPr lang="en-PH" sz="2800" b="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800" b="0" dirty="0">
                          <a:latin typeface="+mn-lt"/>
                          <a:ea typeface="Times New Roman"/>
                        </a:rPr>
                        <a:t>School</a:t>
                      </a:r>
                      <a:endParaRPr lang="en-PH" sz="2800" b="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7389">
                <a:tc>
                  <a:txBody>
                    <a:bodyPr/>
                    <a:lstStyle/>
                    <a:p>
                      <a:pPr marL="681038" marR="0" lvl="0" indent="-338138">
                        <a:lnSpc>
                          <a:spcPct val="100000"/>
                        </a:lnSpc>
                        <a:spcBef>
                          <a:spcPts val="0"/>
                        </a:spcBef>
                        <a:spcAft>
                          <a:spcPts val="0"/>
                        </a:spcAft>
                        <a:buFont typeface="Symbol"/>
                        <a:buChar char=""/>
                        <a:tabLst>
                          <a:tab pos="681038" algn="l"/>
                        </a:tabLst>
                      </a:pPr>
                      <a:endParaRPr lang="en-US" sz="1800" b="0" dirty="0" smtClean="0">
                        <a:latin typeface="+mn-lt"/>
                        <a:ea typeface="Calibri"/>
                        <a:cs typeface="Arial"/>
                      </a:endParaRPr>
                    </a:p>
                    <a:p>
                      <a:pPr marL="681038" marR="0" lvl="0" indent="-338138">
                        <a:lnSpc>
                          <a:spcPct val="100000"/>
                        </a:lnSpc>
                        <a:spcBef>
                          <a:spcPts val="0"/>
                        </a:spcBef>
                        <a:spcAft>
                          <a:spcPts val="0"/>
                        </a:spcAft>
                        <a:buFont typeface="Symbol"/>
                        <a:buChar char=""/>
                        <a:tabLst>
                          <a:tab pos="681038" algn="l"/>
                        </a:tabLst>
                      </a:pPr>
                      <a:r>
                        <a:rPr lang="en-US" sz="1800" b="0" dirty="0" smtClean="0">
                          <a:latin typeface="+mn-lt"/>
                          <a:ea typeface="Calibri"/>
                          <a:cs typeface="Arial"/>
                        </a:rPr>
                        <a:t>Enrollment</a:t>
                      </a:r>
                      <a:endParaRPr lang="en-PH" sz="1800" b="0" dirty="0">
                        <a:latin typeface="+mn-lt"/>
                        <a:ea typeface="Calibri"/>
                        <a:cs typeface="Arial"/>
                      </a:endParaRPr>
                    </a:p>
                    <a:p>
                      <a:pPr marL="681038" marR="0" lvl="0" indent="-338138">
                        <a:lnSpc>
                          <a:spcPct val="100000"/>
                        </a:lnSpc>
                        <a:spcBef>
                          <a:spcPts val="0"/>
                        </a:spcBef>
                        <a:spcAft>
                          <a:spcPts val="0"/>
                        </a:spcAft>
                        <a:buFont typeface="Symbol"/>
                        <a:buChar char=""/>
                        <a:tabLst>
                          <a:tab pos="681038" algn="l"/>
                        </a:tabLst>
                      </a:pPr>
                      <a:r>
                        <a:rPr lang="en-US" sz="1800" b="0" dirty="0">
                          <a:latin typeface="+mn-lt"/>
                          <a:ea typeface="Calibri"/>
                          <a:cs typeface="Arial"/>
                        </a:rPr>
                        <a:t>Dropout rate</a:t>
                      </a:r>
                      <a:endParaRPr lang="en-PH" sz="1800" b="0" dirty="0">
                        <a:latin typeface="+mn-lt"/>
                        <a:ea typeface="Calibri"/>
                        <a:cs typeface="Arial"/>
                      </a:endParaRPr>
                    </a:p>
                    <a:p>
                      <a:pPr marL="681038" marR="0" lvl="0" indent="-338138">
                        <a:lnSpc>
                          <a:spcPct val="100000"/>
                        </a:lnSpc>
                        <a:spcBef>
                          <a:spcPts val="0"/>
                        </a:spcBef>
                        <a:spcAft>
                          <a:spcPts val="0"/>
                        </a:spcAft>
                        <a:buFont typeface="Symbol"/>
                        <a:buChar char=""/>
                        <a:tabLst>
                          <a:tab pos="681038" algn="l"/>
                        </a:tabLst>
                      </a:pPr>
                      <a:r>
                        <a:rPr lang="en-US" sz="1800" b="0" dirty="0">
                          <a:latin typeface="+mn-lt"/>
                          <a:ea typeface="Calibri"/>
                          <a:cs typeface="Arial"/>
                        </a:rPr>
                        <a:t>Attendance of students </a:t>
                      </a:r>
                      <a:endParaRPr lang="en-PH" sz="1800" b="0" dirty="0">
                        <a:latin typeface="+mn-lt"/>
                        <a:ea typeface="Calibri"/>
                        <a:cs typeface="Arial"/>
                      </a:endParaRPr>
                    </a:p>
                    <a:p>
                      <a:pPr marL="681038" marR="0" lvl="0" indent="-338138">
                        <a:lnSpc>
                          <a:spcPct val="100000"/>
                        </a:lnSpc>
                        <a:spcBef>
                          <a:spcPts val="0"/>
                        </a:spcBef>
                        <a:spcAft>
                          <a:spcPts val="0"/>
                        </a:spcAft>
                        <a:buFont typeface="Symbol"/>
                        <a:buChar char=""/>
                        <a:tabLst>
                          <a:tab pos="681038" algn="l"/>
                        </a:tabLst>
                      </a:pPr>
                      <a:r>
                        <a:rPr lang="en-US" sz="1800" b="0" dirty="0" smtClean="0">
                          <a:latin typeface="+mn-lt"/>
                          <a:ea typeface="Calibri"/>
                          <a:cs typeface="Arial"/>
                        </a:rPr>
                        <a:t>Reflection </a:t>
                      </a:r>
                      <a:r>
                        <a:rPr lang="en-US" sz="1800" b="0" dirty="0">
                          <a:latin typeface="+mn-lt"/>
                          <a:ea typeface="Calibri"/>
                          <a:cs typeface="Arial"/>
                        </a:rPr>
                        <a:t>of values</a:t>
                      </a:r>
                      <a:endParaRPr lang="en-PH" sz="1800" b="0" dirty="0">
                        <a:latin typeface="+mn-lt"/>
                        <a:ea typeface="Calibri"/>
                        <a:cs typeface="Arial"/>
                      </a:endParaRPr>
                    </a:p>
                    <a:p>
                      <a:pPr marL="681038" marR="0" lvl="0" indent="-338138">
                        <a:lnSpc>
                          <a:spcPct val="100000"/>
                        </a:lnSpc>
                        <a:spcBef>
                          <a:spcPts val="0"/>
                        </a:spcBef>
                        <a:spcAft>
                          <a:spcPts val="0"/>
                        </a:spcAft>
                        <a:buFont typeface="Symbol"/>
                        <a:buChar char=""/>
                        <a:tabLst>
                          <a:tab pos="681038" algn="l"/>
                        </a:tabLst>
                      </a:pPr>
                      <a:r>
                        <a:rPr lang="en-US" sz="1800" b="0" dirty="0">
                          <a:latin typeface="+mn-lt"/>
                          <a:ea typeface="Calibri"/>
                          <a:cs typeface="Arial"/>
                        </a:rPr>
                        <a:t>Cohort survival</a:t>
                      </a:r>
                      <a:endParaRPr lang="en-PH" sz="1800" b="0" dirty="0">
                        <a:latin typeface="+mn-lt"/>
                        <a:ea typeface="Calibri"/>
                        <a:cs typeface="Arial"/>
                      </a:endParaRPr>
                    </a:p>
                    <a:p>
                      <a:pPr marL="681038" marR="0" lvl="0" indent="-338138">
                        <a:lnSpc>
                          <a:spcPct val="100000"/>
                        </a:lnSpc>
                        <a:spcBef>
                          <a:spcPts val="0"/>
                        </a:spcBef>
                        <a:spcAft>
                          <a:spcPts val="0"/>
                        </a:spcAft>
                        <a:buFont typeface="Symbol"/>
                        <a:buChar char=""/>
                        <a:tabLst>
                          <a:tab pos="681038" algn="l"/>
                        </a:tabLst>
                      </a:pPr>
                      <a:r>
                        <a:rPr lang="en-US" sz="1800" b="0" dirty="0">
                          <a:latin typeface="+mn-lt"/>
                          <a:ea typeface="Calibri"/>
                          <a:cs typeface="Arial"/>
                        </a:rPr>
                        <a:t>Graduation rate </a:t>
                      </a:r>
                      <a:endParaRPr lang="en-PH" sz="1800" b="0" dirty="0">
                        <a:latin typeface="+mn-lt"/>
                        <a:ea typeface="Calibri"/>
                        <a:cs typeface="Arial"/>
                      </a:endParaRPr>
                    </a:p>
                    <a:p>
                      <a:pPr marL="681038" marR="0" lvl="0" indent="-338138">
                        <a:lnSpc>
                          <a:spcPct val="100000"/>
                        </a:lnSpc>
                        <a:spcBef>
                          <a:spcPts val="0"/>
                        </a:spcBef>
                        <a:spcAft>
                          <a:spcPts val="0"/>
                        </a:spcAft>
                        <a:buFont typeface="Symbol"/>
                        <a:buChar char=""/>
                        <a:tabLst>
                          <a:tab pos="681038" algn="l"/>
                        </a:tabLst>
                      </a:pPr>
                      <a:r>
                        <a:rPr lang="en-US" sz="1800" b="0" dirty="0">
                          <a:latin typeface="+mn-lt"/>
                          <a:ea typeface="Calibri"/>
                          <a:cs typeface="Arial"/>
                        </a:rPr>
                        <a:t>Child protection</a:t>
                      </a:r>
                      <a:endParaRPr lang="en-PH" sz="1800" b="0" dirty="0">
                        <a:latin typeface="+mn-lt"/>
                        <a:ea typeface="Calibri"/>
                        <a:cs typeface="Arial"/>
                      </a:endParaRPr>
                    </a:p>
                    <a:p>
                      <a:pPr marL="681038" marR="0" lvl="0" indent="-338138">
                        <a:lnSpc>
                          <a:spcPct val="100000"/>
                        </a:lnSpc>
                        <a:spcBef>
                          <a:spcPts val="0"/>
                        </a:spcBef>
                        <a:spcAft>
                          <a:spcPts val="0"/>
                        </a:spcAft>
                        <a:buFont typeface="Symbol"/>
                        <a:buChar char=""/>
                        <a:tabLst>
                          <a:tab pos="681038" algn="l"/>
                        </a:tabLst>
                      </a:pPr>
                      <a:r>
                        <a:rPr lang="en-US" sz="1800" b="0" dirty="0" smtClean="0">
                          <a:latin typeface="+mn-lt"/>
                          <a:ea typeface="Calibri"/>
                          <a:cs typeface="Arial"/>
                        </a:rPr>
                        <a:t>Child Nutrition</a:t>
                      </a:r>
                    </a:p>
                    <a:p>
                      <a:pPr marL="681038" marR="0" lvl="0" indent="-338138">
                        <a:lnSpc>
                          <a:spcPct val="100000"/>
                        </a:lnSpc>
                        <a:spcBef>
                          <a:spcPts val="0"/>
                        </a:spcBef>
                        <a:spcAft>
                          <a:spcPts val="0"/>
                        </a:spcAft>
                        <a:buFont typeface="Symbol"/>
                        <a:buChar char=""/>
                        <a:tabLst>
                          <a:tab pos="681038" algn="l"/>
                        </a:tabLst>
                      </a:pPr>
                      <a:r>
                        <a:rPr lang="en-US" sz="1800" b="0" dirty="0" smtClean="0">
                          <a:latin typeface="+mn-lt"/>
                          <a:ea typeface="Calibri"/>
                          <a:cs typeface="Arial"/>
                        </a:rPr>
                        <a:t>Student Performance</a:t>
                      </a:r>
                      <a:r>
                        <a:rPr lang="en-US" sz="1800" b="0" baseline="0" dirty="0" smtClean="0">
                          <a:latin typeface="+mn-lt"/>
                          <a:ea typeface="Calibri"/>
                          <a:cs typeface="Arial"/>
                        </a:rPr>
                        <a:t> Scores:</a:t>
                      </a:r>
                    </a:p>
                    <a:p>
                      <a:pPr marL="1138238" marR="0" lvl="1" indent="-338138" algn="l" defTabSz="914400" rtl="0" eaLnBrk="1" fontAlgn="auto" latinLnBrk="0" hangingPunct="1">
                        <a:lnSpc>
                          <a:spcPct val="100000"/>
                        </a:lnSpc>
                        <a:spcBef>
                          <a:spcPts val="0"/>
                        </a:spcBef>
                        <a:spcAft>
                          <a:spcPts val="0"/>
                        </a:spcAft>
                        <a:buClrTx/>
                        <a:buSzTx/>
                        <a:buFont typeface="Symbol"/>
                        <a:buChar char=""/>
                        <a:tabLst>
                          <a:tab pos="681038" algn="l"/>
                        </a:tabLst>
                        <a:defRPr/>
                      </a:pPr>
                      <a:r>
                        <a:rPr lang="en-US" sz="1800" b="0" dirty="0" smtClean="0">
                          <a:latin typeface="+mn-lt"/>
                          <a:ea typeface="Calibri"/>
                          <a:cs typeface="Arial"/>
                        </a:rPr>
                        <a:t>NAT/DAT/RAT</a:t>
                      </a:r>
                    </a:p>
                    <a:p>
                      <a:pPr marL="1138238" marR="0" lvl="1" indent="-338138" algn="l" defTabSz="914400" rtl="0" eaLnBrk="1" fontAlgn="auto" latinLnBrk="0" hangingPunct="1">
                        <a:lnSpc>
                          <a:spcPct val="100000"/>
                        </a:lnSpc>
                        <a:spcBef>
                          <a:spcPts val="0"/>
                        </a:spcBef>
                        <a:spcAft>
                          <a:spcPts val="0"/>
                        </a:spcAft>
                        <a:buClrTx/>
                        <a:buSzTx/>
                        <a:buFont typeface="Symbol"/>
                        <a:buChar char=""/>
                        <a:tabLst>
                          <a:tab pos="681038" algn="l"/>
                        </a:tabLst>
                        <a:defRPr/>
                      </a:pPr>
                      <a:r>
                        <a:rPr lang="en-US" sz="1800" b="0" dirty="0" smtClean="0">
                          <a:latin typeface="+mn-lt"/>
                          <a:ea typeface="Calibri"/>
                          <a:cs typeface="Arial"/>
                        </a:rPr>
                        <a:t>PHIL-IRI</a:t>
                      </a:r>
                    </a:p>
                    <a:p>
                      <a:pPr marL="1138238" marR="0" lvl="1" indent="-338138" algn="l" defTabSz="914400" rtl="0" eaLnBrk="1" fontAlgn="auto" latinLnBrk="0" hangingPunct="1">
                        <a:lnSpc>
                          <a:spcPct val="100000"/>
                        </a:lnSpc>
                        <a:spcBef>
                          <a:spcPts val="0"/>
                        </a:spcBef>
                        <a:spcAft>
                          <a:spcPts val="0"/>
                        </a:spcAft>
                        <a:buClrTx/>
                        <a:buSzTx/>
                        <a:buFont typeface="Symbol"/>
                        <a:buChar char=""/>
                        <a:tabLst>
                          <a:tab pos="681038" algn="l"/>
                        </a:tabLst>
                        <a:defRPr/>
                      </a:pPr>
                      <a:r>
                        <a:rPr lang="en-US" sz="1800" b="0" dirty="0" smtClean="0">
                          <a:latin typeface="+mn-lt"/>
                          <a:ea typeface="Calibri"/>
                          <a:cs typeface="Arial"/>
                        </a:rPr>
                        <a:t>Numerates/Non-numerates</a:t>
                      </a:r>
                      <a:endParaRPr lang="en-PH" sz="1800" b="0"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3088" marR="0" lvl="0" indent="-230188">
                        <a:lnSpc>
                          <a:spcPct val="100000"/>
                        </a:lnSpc>
                        <a:spcBef>
                          <a:spcPts val="0"/>
                        </a:spcBef>
                        <a:spcAft>
                          <a:spcPts val="0"/>
                        </a:spcAft>
                        <a:buFont typeface="Symbol"/>
                        <a:buChar char=""/>
                      </a:pPr>
                      <a:endParaRPr lang="en-US" sz="1800" b="0" dirty="0" smtClean="0">
                        <a:latin typeface="+mn-lt"/>
                        <a:ea typeface="Calibri"/>
                        <a:cs typeface="Arial"/>
                      </a:endParaRPr>
                    </a:p>
                    <a:p>
                      <a:pPr marL="573088" marR="0" lvl="0" indent="-230188">
                        <a:lnSpc>
                          <a:spcPct val="100000"/>
                        </a:lnSpc>
                        <a:spcBef>
                          <a:spcPts val="0"/>
                        </a:spcBef>
                        <a:spcAft>
                          <a:spcPts val="0"/>
                        </a:spcAft>
                        <a:buFont typeface="Symbol"/>
                        <a:buChar char=""/>
                      </a:pPr>
                      <a:r>
                        <a:rPr lang="en-US" sz="1800" b="0" dirty="0" smtClean="0">
                          <a:latin typeface="+mn-lt"/>
                          <a:ea typeface="Calibri"/>
                          <a:cs typeface="Arial"/>
                        </a:rPr>
                        <a:t>Teacher </a:t>
                      </a:r>
                      <a:r>
                        <a:rPr lang="en-US" sz="1800" b="0" dirty="0">
                          <a:latin typeface="+mn-lt"/>
                          <a:ea typeface="Calibri"/>
                          <a:cs typeface="Arial"/>
                        </a:rPr>
                        <a:t>development </a:t>
                      </a:r>
                      <a:endParaRPr lang="en-PH" sz="1800" b="0" dirty="0">
                        <a:latin typeface="+mn-lt"/>
                        <a:ea typeface="Calibri"/>
                        <a:cs typeface="Arial"/>
                      </a:endParaRPr>
                    </a:p>
                    <a:p>
                      <a:pPr marL="573088" marR="0" lvl="0" indent="-230188">
                        <a:lnSpc>
                          <a:spcPct val="100000"/>
                        </a:lnSpc>
                        <a:spcBef>
                          <a:spcPts val="0"/>
                        </a:spcBef>
                        <a:spcAft>
                          <a:spcPts val="0"/>
                        </a:spcAft>
                        <a:buFont typeface="Symbol"/>
                        <a:buChar char=""/>
                      </a:pPr>
                      <a:r>
                        <a:rPr lang="en-US" sz="1800" b="0" dirty="0">
                          <a:latin typeface="+mn-lt"/>
                          <a:ea typeface="Calibri"/>
                          <a:cs typeface="Arial"/>
                        </a:rPr>
                        <a:t>Teacher attendance</a:t>
                      </a:r>
                      <a:endParaRPr lang="en-PH" sz="1800" b="0"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7063" marR="0" lvl="0" indent="-284163">
                        <a:lnSpc>
                          <a:spcPct val="100000"/>
                        </a:lnSpc>
                        <a:spcBef>
                          <a:spcPts val="0"/>
                        </a:spcBef>
                        <a:spcAft>
                          <a:spcPts val="0"/>
                        </a:spcAft>
                        <a:buFont typeface="Symbol"/>
                        <a:buChar char=""/>
                      </a:pPr>
                      <a:endParaRPr lang="en-US" sz="1800" b="0" dirty="0" smtClean="0">
                        <a:latin typeface="+mn-lt"/>
                        <a:ea typeface="Calibri"/>
                        <a:cs typeface="Arial"/>
                      </a:endParaRPr>
                    </a:p>
                    <a:p>
                      <a:pPr marL="627063" marR="0" lvl="0" indent="-284163">
                        <a:lnSpc>
                          <a:spcPct val="100000"/>
                        </a:lnSpc>
                        <a:spcBef>
                          <a:spcPts val="0"/>
                        </a:spcBef>
                        <a:spcAft>
                          <a:spcPts val="0"/>
                        </a:spcAft>
                        <a:buFont typeface="Symbol"/>
                        <a:buChar char=""/>
                      </a:pPr>
                      <a:r>
                        <a:rPr lang="en-US" sz="1800" b="0" dirty="0" smtClean="0">
                          <a:latin typeface="+mn-lt"/>
                          <a:ea typeface="Calibri"/>
                          <a:cs typeface="Arial"/>
                        </a:rPr>
                        <a:t>SBM </a:t>
                      </a:r>
                      <a:r>
                        <a:rPr lang="en-US" sz="1800" b="0" dirty="0">
                          <a:latin typeface="+mn-lt"/>
                          <a:ea typeface="Calibri"/>
                          <a:cs typeface="Arial"/>
                        </a:rPr>
                        <a:t>accreditation</a:t>
                      </a:r>
                      <a:endParaRPr lang="en-PH" sz="1800" b="0" dirty="0">
                        <a:latin typeface="+mn-lt"/>
                        <a:ea typeface="Calibri"/>
                        <a:cs typeface="Arial"/>
                      </a:endParaRPr>
                    </a:p>
                    <a:p>
                      <a:pPr marL="627063" marR="0" lvl="0" indent="-284163">
                        <a:lnSpc>
                          <a:spcPct val="100000"/>
                        </a:lnSpc>
                        <a:spcBef>
                          <a:spcPts val="0"/>
                        </a:spcBef>
                        <a:spcAft>
                          <a:spcPts val="0"/>
                        </a:spcAft>
                        <a:buFont typeface="Symbol"/>
                        <a:buChar char=""/>
                      </a:pPr>
                      <a:r>
                        <a:rPr lang="en-US" sz="1800" b="0" dirty="0">
                          <a:latin typeface="+mn-lt"/>
                          <a:ea typeface="Calibri"/>
                          <a:cs typeface="Arial"/>
                        </a:rPr>
                        <a:t>Eco-friendly</a:t>
                      </a:r>
                      <a:endParaRPr lang="en-PH" sz="1800" b="0" dirty="0">
                        <a:latin typeface="+mn-lt"/>
                        <a:ea typeface="Calibri"/>
                        <a:cs typeface="Arial"/>
                      </a:endParaRPr>
                    </a:p>
                    <a:p>
                      <a:pPr marL="627063" marR="0" lvl="0" indent="-284163">
                        <a:lnSpc>
                          <a:spcPct val="100000"/>
                        </a:lnSpc>
                        <a:spcBef>
                          <a:spcPts val="0"/>
                        </a:spcBef>
                        <a:spcAft>
                          <a:spcPts val="0"/>
                        </a:spcAft>
                        <a:buFont typeface="Symbol"/>
                        <a:buChar char=""/>
                      </a:pPr>
                      <a:r>
                        <a:rPr lang="en-US" sz="1800" b="0" dirty="0">
                          <a:latin typeface="+mn-lt"/>
                          <a:ea typeface="Calibri"/>
                          <a:cs typeface="Arial"/>
                        </a:rPr>
                        <a:t>Sufficient resources</a:t>
                      </a:r>
                      <a:endParaRPr lang="en-PH" sz="1800" b="0" dirty="0">
                        <a:latin typeface="+mn-lt"/>
                        <a:ea typeface="Calibri"/>
                        <a:cs typeface="Arial"/>
                      </a:endParaRPr>
                    </a:p>
                    <a:p>
                      <a:pPr marL="627063" marR="0" lvl="0" indent="-284163">
                        <a:lnSpc>
                          <a:spcPct val="100000"/>
                        </a:lnSpc>
                        <a:spcBef>
                          <a:spcPts val="0"/>
                        </a:spcBef>
                        <a:spcAft>
                          <a:spcPts val="0"/>
                        </a:spcAft>
                        <a:buFont typeface="Symbol"/>
                        <a:buChar char=""/>
                      </a:pPr>
                      <a:r>
                        <a:rPr lang="en-US" sz="1800" b="0" dirty="0">
                          <a:latin typeface="+mn-lt"/>
                          <a:ea typeface="Calibri"/>
                          <a:cs typeface="Arial"/>
                        </a:rPr>
                        <a:t>Sufficient infrastructure </a:t>
                      </a:r>
                      <a:endParaRPr lang="en-PH" sz="1800" b="0" dirty="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r>
              <a:rPr lang="en-US" smtClean="0"/>
              <a:t>2-</a:t>
            </a:r>
            <a:fld id="{09A02BB9-3F86-4823-9A8F-6A16970CA7F2}" type="slidenum">
              <a:rPr lang="en-US" smtClean="0"/>
              <a:pPr/>
              <a:t>9</a:t>
            </a:fld>
            <a:endParaRPr lang="en-US" dirty="0"/>
          </a:p>
        </p:txBody>
      </p:sp>
    </p:spTree>
    <p:extLst>
      <p:ext uri="{BB962C8B-B14F-4D97-AF65-F5344CB8AC3E}">
        <p14:creationId xmlns:p14="http://schemas.microsoft.com/office/powerpoint/2010/main" val="358788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HRODF">
      <a:majorFont>
        <a:latin typeface="Helvetica LT Light"/>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5371</TotalTime>
  <Words>2298</Words>
  <Application>Microsoft Office PowerPoint</Application>
  <PresentationFormat>On-screen Show (4:3)</PresentationFormat>
  <Paragraphs>438</Paragraphs>
  <Slides>33</Slides>
  <Notes>27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5" baseType="lpstr">
      <vt:lpstr>新細明體</vt:lpstr>
      <vt:lpstr>Arial</vt:lpstr>
      <vt:lpstr>Arial Narrow</vt:lpstr>
      <vt:lpstr>Berlin Sans FB Demi</vt:lpstr>
      <vt:lpstr>Calibri</vt:lpstr>
      <vt:lpstr>Helvetica</vt:lpstr>
      <vt:lpstr>Helvetica LT Light</vt:lpstr>
      <vt:lpstr>Imprint MT Shadow</vt:lpstr>
      <vt:lpstr>Symbol</vt:lpstr>
      <vt:lpstr>Times New Roman</vt:lpstr>
      <vt:lpstr>Office Theme</vt:lpstr>
      <vt:lpstr>Document</vt:lpstr>
      <vt:lpstr>Stage 1: Assess</vt:lpstr>
      <vt:lpstr>What is the Assess Stage?</vt:lpstr>
      <vt:lpstr>Assess – Steps</vt:lpstr>
      <vt:lpstr>Step 1: Get Organized</vt:lpstr>
      <vt:lpstr>Outline</vt:lpstr>
      <vt:lpstr>Evaluate School  Performance </vt:lpstr>
      <vt:lpstr>School Measures</vt:lpstr>
      <vt:lpstr>School Measures tell us….</vt:lpstr>
      <vt:lpstr>School Measures</vt:lpstr>
      <vt:lpstr>School Measures and Customers</vt:lpstr>
      <vt:lpstr>Project Selection Criteria </vt:lpstr>
      <vt:lpstr>Project Selection Criteria Guidelines</vt:lpstr>
      <vt:lpstr>Project Selection Criteria Guidelines</vt:lpstr>
      <vt:lpstr>CI project template</vt:lpstr>
      <vt:lpstr>PowerPoint Presentation</vt:lpstr>
      <vt:lpstr>CI Project Template Definitions</vt:lpstr>
      <vt:lpstr>CI Project Template Definitions</vt:lpstr>
      <vt:lpstr>CI Project Template Definitions</vt:lpstr>
      <vt:lpstr>CI Project Template Definitions </vt:lpstr>
      <vt:lpstr>CI Project Template Definitions</vt:lpstr>
      <vt:lpstr>CI Project Template Definitions</vt:lpstr>
      <vt:lpstr>CI Project Template Definitions</vt:lpstr>
      <vt:lpstr>School Based CI Organizational Structure </vt:lpstr>
      <vt:lpstr>CI Organizational Structure</vt:lpstr>
      <vt:lpstr>SULONG NegOr CI TEAM </vt:lpstr>
      <vt:lpstr>Who composes the team?</vt:lpstr>
      <vt:lpstr>Team Selection Criteria</vt:lpstr>
      <vt:lpstr>Who Are Your Stakeholders?</vt:lpstr>
      <vt:lpstr>Process Owner</vt:lpstr>
      <vt:lpstr>activity</vt:lpstr>
      <vt:lpstr>PowerPoint Presentation</vt:lpstr>
      <vt:lpstr>BACKGROUND AND RATIONALE</vt:lpstr>
      <vt:lpstr>MS. Emy A. Tingson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TQM and Education</dc:title>
  <dc:creator>Admin</dc:creator>
  <cp:lastModifiedBy>Windows</cp:lastModifiedBy>
  <cp:revision>477</cp:revision>
  <dcterms:created xsi:type="dcterms:W3CDTF">2013-06-12T01:07:06Z</dcterms:created>
  <dcterms:modified xsi:type="dcterms:W3CDTF">2015-10-28T16:32:32Z</dcterms:modified>
</cp:coreProperties>
</file>