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0" r:id="rId1"/>
  </p:sldMasterIdLst>
  <p:notesMasterIdLst>
    <p:notesMasterId r:id="rId46"/>
  </p:notesMasterIdLst>
  <p:handoutMasterIdLst>
    <p:handoutMasterId r:id="rId47"/>
  </p:handoutMasterIdLst>
  <p:sldIdLst>
    <p:sldId id="486" r:id="rId2"/>
    <p:sldId id="691" r:id="rId3"/>
    <p:sldId id="690" r:id="rId4"/>
    <p:sldId id="585" r:id="rId5"/>
    <p:sldId id="487" r:id="rId6"/>
    <p:sldId id="587" r:id="rId7"/>
    <p:sldId id="489" r:id="rId8"/>
    <p:sldId id="492" r:id="rId9"/>
    <p:sldId id="674" r:id="rId10"/>
    <p:sldId id="675" r:id="rId11"/>
    <p:sldId id="676" r:id="rId12"/>
    <p:sldId id="506" r:id="rId13"/>
    <p:sldId id="600" r:id="rId14"/>
    <p:sldId id="601" r:id="rId15"/>
    <p:sldId id="605" r:id="rId16"/>
    <p:sldId id="608" r:id="rId17"/>
    <p:sldId id="646" r:id="rId18"/>
    <p:sldId id="623" r:id="rId19"/>
    <p:sldId id="643" r:id="rId20"/>
    <p:sldId id="706" r:id="rId21"/>
    <p:sldId id="707" r:id="rId22"/>
    <p:sldId id="588" r:id="rId23"/>
    <p:sldId id="495" r:id="rId24"/>
    <p:sldId id="496" r:id="rId25"/>
    <p:sldId id="710" r:id="rId26"/>
    <p:sldId id="711" r:id="rId27"/>
    <p:sldId id="692" r:id="rId28"/>
    <p:sldId id="693" r:id="rId29"/>
    <p:sldId id="694" r:id="rId30"/>
    <p:sldId id="695" r:id="rId31"/>
    <p:sldId id="696" r:id="rId32"/>
    <p:sldId id="697" r:id="rId33"/>
    <p:sldId id="698" r:id="rId34"/>
    <p:sldId id="699" r:id="rId35"/>
    <p:sldId id="700" r:id="rId36"/>
    <p:sldId id="701" r:id="rId37"/>
    <p:sldId id="702" r:id="rId38"/>
    <p:sldId id="703" r:id="rId39"/>
    <p:sldId id="704" r:id="rId40"/>
    <p:sldId id="705" r:id="rId41"/>
    <p:sldId id="666" r:id="rId42"/>
    <p:sldId id="712" r:id="rId43"/>
    <p:sldId id="663" r:id="rId44"/>
    <p:sldId id="713"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CB38"/>
    <a:srgbClr val="466E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74" autoAdjust="0"/>
    <p:restoredTop sz="73729" autoAdjust="0"/>
  </p:normalViewPr>
  <p:slideViewPr>
    <p:cSldViewPr snapToGrid="0" snapToObjects="1">
      <p:cViewPr varScale="1">
        <p:scale>
          <a:sx n="51" d="100"/>
          <a:sy n="51" d="100"/>
        </p:scale>
        <p:origin x="170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FE106-572E-F046-B009-352D46B7D74F}" type="doc">
      <dgm:prSet loTypeId="urn:microsoft.com/office/officeart/2005/8/layout/hProcess9" loCatId="" qsTypeId="urn:microsoft.com/office/officeart/2005/8/quickstyle/simple4" qsCatId="simple" csTypeId="urn:microsoft.com/office/officeart/2005/8/colors/accent1_2" csCatId="accent1" phldr="1"/>
      <dgm:spPr/>
    </dgm:pt>
    <dgm:pt modelId="{519ED603-312B-BB4D-A973-5850015A0923}">
      <dgm:prSet phldrT="[Text]"/>
      <dgm:spPr>
        <a:solidFill>
          <a:srgbClr val="A6A6A6"/>
        </a:solidFill>
      </dgm:spPr>
      <dgm:t>
        <a:bodyPr/>
        <a:lstStyle/>
        <a:p>
          <a:r>
            <a:rPr lang="en-US" dirty="0" smtClean="0"/>
            <a:t>Get Organized</a:t>
          </a:r>
          <a:endParaRPr lang="en-US" dirty="0"/>
        </a:p>
      </dgm:t>
    </dgm:pt>
    <dgm:pt modelId="{E8217F1C-0D7C-3540-A854-9D0F2BEE6435}" type="parTrans" cxnId="{26E14275-4661-6748-B73E-E75A1149FCF8}">
      <dgm:prSet/>
      <dgm:spPr/>
      <dgm:t>
        <a:bodyPr/>
        <a:lstStyle/>
        <a:p>
          <a:endParaRPr lang="en-US"/>
        </a:p>
      </dgm:t>
    </dgm:pt>
    <dgm:pt modelId="{D473FE35-4D59-274F-873B-43FE605098F1}" type="sibTrans" cxnId="{26E14275-4661-6748-B73E-E75A1149FCF8}">
      <dgm:prSet/>
      <dgm:spPr/>
      <dgm:t>
        <a:bodyPr/>
        <a:lstStyle/>
        <a:p>
          <a:endParaRPr lang="en-US"/>
        </a:p>
      </dgm:t>
    </dgm:pt>
    <dgm:pt modelId="{8C933C14-CD62-0C4C-9E0F-FEE606707AF6}">
      <dgm:prSet phldrT="[Text]"/>
      <dgm:spPr/>
      <dgm:t>
        <a:bodyPr/>
        <a:lstStyle/>
        <a:p>
          <a:r>
            <a:rPr lang="en-US" dirty="0" smtClean="0"/>
            <a:t>Talk with Your Customers</a:t>
          </a:r>
          <a:endParaRPr lang="en-US" dirty="0"/>
        </a:p>
      </dgm:t>
    </dgm:pt>
    <dgm:pt modelId="{206DC0E9-FAB7-7A4F-8B5B-2562A769ACA8}" type="parTrans" cxnId="{07E5E501-8B65-D148-87A6-210644F80D4B}">
      <dgm:prSet/>
      <dgm:spPr/>
      <dgm:t>
        <a:bodyPr/>
        <a:lstStyle/>
        <a:p>
          <a:endParaRPr lang="en-US"/>
        </a:p>
      </dgm:t>
    </dgm:pt>
    <dgm:pt modelId="{F155ED81-688D-9349-9E48-E4C48FF3C105}" type="sibTrans" cxnId="{07E5E501-8B65-D148-87A6-210644F80D4B}">
      <dgm:prSet/>
      <dgm:spPr/>
      <dgm:t>
        <a:bodyPr/>
        <a:lstStyle/>
        <a:p>
          <a:endParaRPr lang="en-US"/>
        </a:p>
      </dgm:t>
    </dgm:pt>
    <dgm:pt modelId="{34923839-77B4-BD41-8E6A-0D0E3C09F971}">
      <dgm:prSet phldrT="[Text]"/>
      <dgm:spPr>
        <a:solidFill>
          <a:srgbClr val="A6A6A6"/>
        </a:solidFill>
      </dgm:spPr>
      <dgm:t>
        <a:bodyPr/>
        <a:lstStyle/>
        <a:p>
          <a:r>
            <a:rPr lang="en-US" dirty="0" smtClean="0"/>
            <a:t>Walk the Process</a:t>
          </a:r>
        </a:p>
      </dgm:t>
    </dgm:pt>
    <dgm:pt modelId="{85C3DCB2-74FF-1347-A667-2252DC8D32FB}" type="parTrans" cxnId="{C5B91C1F-1069-F04E-9825-6F4881E84D62}">
      <dgm:prSet/>
      <dgm:spPr/>
      <dgm:t>
        <a:bodyPr/>
        <a:lstStyle/>
        <a:p>
          <a:endParaRPr lang="en-US"/>
        </a:p>
      </dgm:t>
    </dgm:pt>
    <dgm:pt modelId="{FEEA21D6-F802-A74E-BFB1-A1C287D84C14}" type="sibTrans" cxnId="{C5B91C1F-1069-F04E-9825-6F4881E84D62}">
      <dgm:prSet/>
      <dgm:spPr/>
      <dgm:t>
        <a:bodyPr/>
        <a:lstStyle/>
        <a:p>
          <a:endParaRPr lang="en-US"/>
        </a:p>
      </dgm:t>
    </dgm:pt>
    <dgm:pt modelId="{9FFD2359-D247-6D42-92AF-FD4B55A88647}">
      <dgm:prSet/>
      <dgm:spPr>
        <a:solidFill>
          <a:srgbClr val="A6A6A6"/>
        </a:solidFill>
      </dgm:spPr>
      <dgm:t>
        <a:bodyPr/>
        <a:lstStyle/>
        <a:p>
          <a:r>
            <a:rPr lang="en-US" dirty="0" smtClean="0"/>
            <a:t>Identify Priority Improvement Areas</a:t>
          </a:r>
          <a:endParaRPr lang="en-US" dirty="0"/>
        </a:p>
      </dgm:t>
    </dgm:pt>
    <dgm:pt modelId="{7116B90C-94CF-4546-9BF9-F9C295A5ACB8}" type="parTrans" cxnId="{0B7997EF-5AF5-C64A-A6B0-D790D493859E}">
      <dgm:prSet/>
      <dgm:spPr/>
      <dgm:t>
        <a:bodyPr/>
        <a:lstStyle/>
        <a:p>
          <a:endParaRPr lang="en-US"/>
        </a:p>
      </dgm:t>
    </dgm:pt>
    <dgm:pt modelId="{905780BB-76C7-D84B-B58D-435F9B8BF023}" type="sibTrans" cxnId="{0B7997EF-5AF5-C64A-A6B0-D790D493859E}">
      <dgm:prSet/>
      <dgm:spPr/>
      <dgm:t>
        <a:bodyPr/>
        <a:lstStyle/>
        <a:p>
          <a:endParaRPr lang="en-US"/>
        </a:p>
      </dgm:t>
    </dgm:pt>
    <dgm:pt modelId="{AEFA5BE6-E742-6445-9A5C-B201748979C4}" type="pres">
      <dgm:prSet presAssocID="{6EDFE106-572E-F046-B009-352D46B7D74F}" presName="CompostProcess" presStyleCnt="0">
        <dgm:presLayoutVars>
          <dgm:dir/>
          <dgm:resizeHandles val="exact"/>
        </dgm:presLayoutVars>
      </dgm:prSet>
      <dgm:spPr/>
    </dgm:pt>
    <dgm:pt modelId="{4F049E5C-3073-884A-B9E4-9A9AC63C77CB}" type="pres">
      <dgm:prSet presAssocID="{6EDFE106-572E-F046-B009-352D46B7D74F}" presName="arrow" presStyleLbl="bgShp" presStyleIdx="0" presStyleCnt="1" custLinFactNeighborY="-430"/>
      <dgm:spPr/>
    </dgm:pt>
    <dgm:pt modelId="{B72B3CCD-98BF-F842-AA95-C6384F9DA65D}" type="pres">
      <dgm:prSet presAssocID="{6EDFE106-572E-F046-B009-352D46B7D74F}" presName="linearProcess" presStyleCnt="0"/>
      <dgm:spPr/>
    </dgm:pt>
    <dgm:pt modelId="{BD009699-D81F-5E40-BE61-3DD65DB918D2}" type="pres">
      <dgm:prSet presAssocID="{519ED603-312B-BB4D-A973-5850015A0923}" presName="textNode" presStyleLbl="node1" presStyleIdx="0" presStyleCnt="4">
        <dgm:presLayoutVars>
          <dgm:bulletEnabled val="1"/>
        </dgm:presLayoutVars>
      </dgm:prSet>
      <dgm:spPr/>
      <dgm:t>
        <a:bodyPr/>
        <a:lstStyle/>
        <a:p>
          <a:endParaRPr lang="en-US"/>
        </a:p>
      </dgm:t>
    </dgm:pt>
    <dgm:pt modelId="{4511DDAA-A7A4-EE4B-9474-B31FB7DB6E96}" type="pres">
      <dgm:prSet presAssocID="{D473FE35-4D59-274F-873B-43FE605098F1}" presName="sibTrans" presStyleCnt="0"/>
      <dgm:spPr/>
    </dgm:pt>
    <dgm:pt modelId="{201EE76A-79A4-B642-A21D-FB4F9280F676}" type="pres">
      <dgm:prSet presAssocID="{8C933C14-CD62-0C4C-9E0F-FEE606707AF6}" presName="textNode" presStyleLbl="node1" presStyleIdx="1" presStyleCnt="4">
        <dgm:presLayoutVars>
          <dgm:bulletEnabled val="1"/>
        </dgm:presLayoutVars>
      </dgm:prSet>
      <dgm:spPr/>
      <dgm:t>
        <a:bodyPr/>
        <a:lstStyle/>
        <a:p>
          <a:endParaRPr lang="en-US"/>
        </a:p>
      </dgm:t>
    </dgm:pt>
    <dgm:pt modelId="{D03CB86F-86C0-D24E-B2F9-16CE110A679B}" type="pres">
      <dgm:prSet presAssocID="{F155ED81-688D-9349-9E48-E4C48FF3C105}" presName="sibTrans" presStyleCnt="0"/>
      <dgm:spPr/>
    </dgm:pt>
    <dgm:pt modelId="{141B6EED-3302-5D48-B95D-4ACE31D25FD1}" type="pres">
      <dgm:prSet presAssocID="{34923839-77B4-BD41-8E6A-0D0E3C09F971}" presName="textNode" presStyleLbl="node1" presStyleIdx="2" presStyleCnt="4">
        <dgm:presLayoutVars>
          <dgm:bulletEnabled val="1"/>
        </dgm:presLayoutVars>
      </dgm:prSet>
      <dgm:spPr/>
      <dgm:t>
        <a:bodyPr/>
        <a:lstStyle/>
        <a:p>
          <a:endParaRPr lang="en-US"/>
        </a:p>
      </dgm:t>
    </dgm:pt>
    <dgm:pt modelId="{AC15D3B6-39ED-094F-8C94-2C3809BCF79A}" type="pres">
      <dgm:prSet presAssocID="{FEEA21D6-F802-A74E-BFB1-A1C287D84C14}" presName="sibTrans" presStyleCnt="0"/>
      <dgm:spPr/>
    </dgm:pt>
    <dgm:pt modelId="{77B9DDE5-9F81-A843-9D5B-45E9DF405F51}" type="pres">
      <dgm:prSet presAssocID="{9FFD2359-D247-6D42-92AF-FD4B55A88647}" presName="textNode" presStyleLbl="node1" presStyleIdx="3" presStyleCnt="4">
        <dgm:presLayoutVars>
          <dgm:bulletEnabled val="1"/>
        </dgm:presLayoutVars>
      </dgm:prSet>
      <dgm:spPr/>
      <dgm:t>
        <a:bodyPr/>
        <a:lstStyle/>
        <a:p>
          <a:endParaRPr lang="en-US"/>
        </a:p>
      </dgm:t>
    </dgm:pt>
  </dgm:ptLst>
  <dgm:cxnLst>
    <dgm:cxn modelId="{0B7997EF-5AF5-C64A-A6B0-D790D493859E}" srcId="{6EDFE106-572E-F046-B009-352D46B7D74F}" destId="{9FFD2359-D247-6D42-92AF-FD4B55A88647}" srcOrd="3" destOrd="0" parTransId="{7116B90C-94CF-4546-9BF9-F9C295A5ACB8}" sibTransId="{905780BB-76C7-D84B-B58D-435F9B8BF023}"/>
    <dgm:cxn modelId="{FF7477AA-EEE1-B44B-A1F9-6BF7B3AA3427}" type="presOf" srcId="{6EDFE106-572E-F046-B009-352D46B7D74F}" destId="{AEFA5BE6-E742-6445-9A5C-B201748979C4}" srcOrd="0" destOrd="0" presId="urn:microsoft.com/office/officeart/2005/8/layout/hProcess9"/>
    <dgm:cxn modelId="{183099FC-C1D5-4A45-BA6B-F578AB2BD98D}" type="presOf" srcId="{519ED603-312B-BB4D-A973-5850015A0923}" destId="{BD009699-D81F-5E40-BE61-3DD65DB918D2}" srcOrd="0" destOrd="0" presId="urn:microsoft.com/office/officeart/2005/8/layout/hProcess9"/>
    <dgm:cxn modelId="{C4F9F8B5-232F-1246-BA3B-9043FA2DEE40}" type="presOf" srcId="{9FFD2359-D247-6D42-92AF-FD4B55A88647}" destId="{77B9DDE5-9F81-A843-9D5B-45E9DF405F51}" srcOrd="0" destOrd="0" presId="urn:microsoft.com/office/officeart/2005/8/layout/hProcess9"/>
    <dgm:cxn modelId="{C5B91C1F-1069-F04E-9825-6F4881E84D62}" srcId="{6EDFE106-572E-F046-B009-352D46B7D74F}" destId="{34923839-77B4-BD41-8E6A-0D0E3C09F971}" srcOrd="2" destOrd="0" parTransId="{85C3DCB2-74FF-1347-A667-2252DC8D32FB}" sibTransId="{FEEA21D6-F802-A74E-BFB1-A1C287D84C14}"/>
    <dgm:cxn modelId="{14040215-AB29-4D41-93ED-AD9A29BCAF11}" type="presOf" srcId="{8C933C14-CD62-0C4C-9E0F-FEE606707AF6}" destId="{201EE76A-79A4-B642-A21D-FB4F9280F676}" srcOrd="0" destOrd="0" presId="urn:microsoft.com/office/officeart/2005/8/layout/hProcess9"/>
    <dgm:cxn modelId="{4AC148C5-D35C-9043-A234-EE7EC6AFC1ED}" type="presOf" srcId="{34923839-77B4-BD41-8E6A-0D0E3C09F971}" destId="{141B6EED-3302-5D48-B95D-4ACE31D25FD1}" srcOrd="0" destOrd="0" presId="urn:microsoft.com/office/officeart/2005/8/layout/hProcess9"/>
    <dgm:cxn modelId="{07E5E501-8B65-D148-87A6-210644F80D4B}" srcId="{6EDFE106-572E-F046-B009-352D46B7D74F}" destId="{8C933C14-CD62-0C4C-9E0F-FEE606707AF6}" srcOrd="1" destOrd="0" parTransId="{206DC0E9-FAB7-7A4F-8B5B-2562A769ACA8}" sibTransId="{F155ED81-688D-9349-9E48-E4C48FF3C105}"/>
    <dgm:cxn modelId="{26E14275-4661-6748-B73E-E75A1149FCF8}" srcId="{6EDFE106-572E-F046-B009-352D46B7D74F}" destId="{519ED603-312B-BB4D-A973-5850015A0923}" srcOrd="0" destOrd="0" parTransId="{E8217F1C-0D7C-3540-A854-9D0F2BEE6435}" sibTransId="{D473FE35-4D59-274F-873B-43FE605098F1}"/>
    <dgm:cxn modelId="{21B62CBF-D922-9741-B5D7-96CF15C0F088}" type="presParOf" srcId="{AEFA5BE6-E742-6445-9A5C-B201748979C4}" destId="{4F049E5C-3073-884A-B9E4-9A9AC63C77CB}" srcOrd="0" destOrd="0" presId="urn:microsoft.com/office/officeart/2005/8/layout/hProcess9"/>
    <dgm:cxn modelId="{FA43BC1C-C4B4-DE4E-BBC3-02637CB11796}" type="presParOf" srcId="{AEFA5BE6-E742-6445-9A5C-B201748979C4}" destId="{B72B3CCD-98BF-F842-AA95-C6384F9DA65D}" srcOrd="1" destOrd="0" presId="urn:microsoft.com/office/officeart/2005/8/layout/hProcess9"/>
    <dgm:cxn modelId="{FE6CC327-BED3-2441-B166-313885A63CBE}" type="presParOf" srcId="{B72B3CCD-98BF-F842-AA95-C6384F9DA65D}" destId="{BD009699-D81F-5E40-BE61-3DD65DB918D2}" srcOrd="0" destOrd="0" presId="urn:microsoft.com/office/officeart/2005/8/layout/hProcess9"/>
    <dgm:cxn modelId="{D2669795-8FDC-7049-87FB-9333216D9631}" type="presParOf" srcId="{B72B3CCD-98BF-F842-AA95-C6384F9DA65D}" destId="{4511DDAA-A7A4-EE4B-9474-B31FB7DB6E96}" srcOrd="1" destOrd="0" presId="urn:microsoft.com/office/officeart/2005/8/layout/hProcess9"/>
    <dgm:cxn modelId="{5388D8C2-F6DD-4E45-A77E-E35B374AB202}" type="presParOf" srcId="{B72B3CCD-98BF-F842-AA95-C6384F9DA65D}" destId="{201EE76A-79A4-B642-A21D-FB4F9280F676}" srcOrd="2" destOrd="0" presId="urn:microsoft.com/office/officeart/2005/8/layout/hProcess9"/>
    <dgm:cxn modelId="{689DB8A8-444C-AB4E-87F6-8655ABB55899}" type="presParOf" srcId="{B72B3CCD-98BF-F842-AA95-C6384F9DA65D}" destId="{D03CB86F-86C0-D24E-B2F9-16CE110A679B}" srcOrd="3" destOrd="0" presId="urn:microsoft.com/office/officeart/2005/8/layout/hProcess9"/>
    <dgm:cxn modelId="{8663412C-3861-FB4B-8582-349FB8F889FF}" type="presParOf" srcId="{B72B3CCD-98BF-F842-AA95-C6384F9DA65D}" destId="{141B6EED-3302-5D48-B95D-4ACE31D25FD1}" srcOrd="4" destOrd="0" presId="urn:microsoft.com/office/officeart/2005/8/layout/hProcess9"/>
    <dgm:cxn modelId="{6362DA37-EC40-9344-A84F-E470E92F792F}" type="presParOf" srcId="{B72B3CCD-98BF-F842-AA95-C6384F9DA65D}" destId="{AC15D3B6-39ED-094F-8C94-2C3809BCF79A}" srcOrd="5" destOrd="0" presId="urn:microsoft.com/office/officeart/2005/8/layout/hProcess9"/>
    <dgm:cxn modelId="{11A28E72-8CF7-824B-B37E-0DF16EAD3FB9}" type="presParOf" srcId="{B72B3CCD-98BF-F842-AA95-C6384F9DA65D}" destId="{77B9DDE5-9F81-A843-9D5B-45E9DF405F5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554105-1459-4A40-A954-EF4FCD9BD658}" type="datetimeFigureOut">
              <a:rPr lang="en-US" smtClean="0"/>
              <a:pPr/>
              <a:t>10/28/2015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89236E-8AAD-F04B-AB3C-894F1F3602BC}" type="slidenum">
              <a:rPr lang="en-US" smtClean="0"/>
              <a:pPr/>
              <a:t>‹#›</a:t>
            </a:fld>
            <a:endParaRPr lang="en-US"/>
          </a:p>
        </p:txBody>
      </p:sp>
    </p:spTree>
    <p:extLst>
      <p:ext uri="{BB962C8B-B14F-4D97-AF65-F5344CB8AC3E}">
        <p14:creationId xmlns:p14="http://schemas.microsoft.com/office/powerpoint/2010/main" val="35291408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31BC61-6D9B-F748-A183-4C698A3EBD1F}" type="datetimeFigureOut">
              <a:rPr lang="en-US" smtClean="0"/>
              <a:pPr/>
              <a:t>10/28/2015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9EB92-5E4F-D446-80C5-3ACCCBEEDE12}" type="slidenum">
              <a:rPr lang="en-US" smtClean="0"/>
              <a:pPr/>
              <a:t>‹#›</a:t>
            </a:fld>
            <a:endParaRPr lang="en-US"/>
          </a:p>
        </p:txBody>
      </p:sp>
    </p:spTree>
    <p:extLst>
      <p:ext uri="{BB962C8B-B14F-4D97-AF65-F5344CB8AC3E}">
        <p14:creationId xmlns:p14="http://schemas.microsoft.com/office/powerpoint/2010/main" val="39509447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the participants: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unit, our learning objectives are: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Understanding the concept of VOC.</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Being able to obtain information on VOC using basic data collection and analysis methods.</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A9EB92-5E4F-D446-80C5-3ACCCBEEDE12}" type="slidenum">
              <a:rPr lang="en-US" smtClean="0"/>
              <a:pPr/>
              <a:t>1</a:t>
            </a:fld>
            <a:endParaRPr lang="en-US"/>
          </a:p>
        </p:txBody>
      </p:sp>
    </p:spTree>
    <p:extLst>
      <p:ext uri="{BB962C8B-B14F-4D97-AF65-F5344CB8AC3E}">
        <p14:creationId xmlns:p14="http://schemas.microsoft.com/office/powerpoint/2010/main" val="3380377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8CC3A52-A739-B247-AADC-A28E1EF7FEAC}" type="slidenum">
              <a:rPr lang="en-US"/>
              <a:pPr/>
              <a:t>13</a:t>
            </a:fld>
            <a:endParaRPr lang="en-US"/>
          </a:p>
        </p:txBody>
      </p:sp>
      <p:sp>
        <p:nvSpPr>
          <p:cNvPr id="5" name="Rectangle 10"/>
          <p:cNvSpPr>
            <a:spLocks noGrp="1" noChangeArrowheads="1"/>
          </p:cNvSpPr>
          <p:nvPr>
            <p:ph type="ftr" sz="quarter" idx="4"/>
          </p:nvPr>
        </p:nvSpPr>
        <p:spPr>
          <a:ln/>
        </p:spPr>
        <p:txBody>
          <a:bodyPr/>
          <a:lstStyle/>
          <a:p>
            <a:r>
              <a:rPr lang="en-US"/>
              <a:t>© 2002 Johnson &amp; Johnson, All Rights Reserved</a:t>
            </a:r>
          </a:p>
          <a:p>
            <a:endParaRPr lang="en-US"/>
          </a:p>
        </p:txBody>
      </p:sp>
      <p:sp>
        <p:nvSpPr>
          <p:cNvPr id="1264642" name="Rectangle 2"/>
          <p:cNvSpPr>
            <a:spLocks noGrp="1" noRot="1" noChangeAspect="1" noChangeArrowheads="1" noTextEdit="1"/>
          </p:cNvSpPr>
          <p:nvPr>
            <p:ph type="sldImg"/>
          </p:nvPr>
        </p:nvSpPr>
        <p:spPr>
          <a:xfrm>
            <a:off x="738188" y="244475"/>
            <a:ext cx="5273675" cy="3956050"/>
          </a:xfrm>
          <a:ln/>
          <a:extLst>
            <a:ext uri="{FAA26D3D-D897-4be2-8F04-BA451C77F1D7}">
              <ma14:placeholderFlag xmlns="" xmlns:ma14="http://schemas.microsoft.com/office/mac/drawingml/2011/main" val="1"/>
            </a:ext>
          </a:extLst>
        </p:spPr>
      </p:sp>
      <p:sp>
        <p:nvSpPr>
          <p:cNvPr id="1264643" name="Rectangle 3"/>
          <p:cNvSpPr>
            <a:spLocks noGrp="1" noChangeArrowheads="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INTRODUCE Techniques for Gathering VOC.</a:t>
            </a:r>
          </a:p>
          <a:p>
            <a:endParaRPr lang="en-US" dirty="0"/>
          </a:p>
        </p:txBody>
      </p:sp>
    </p:spTree>
    <p:extLst>
      <p:ext uri="{BB962C8B-B14F-4D97-AF65-F5344CB8AC3E}">
        <p14:creationId xmlns:p14="http://schemas.microsoft.com/office/powerpoint/2010/main" val="639728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9B4CF60-61B3-824F-BAEF-EE01BD21D35B}" type="slidenum">
              <a:rPr lang="en-US"/>
              <a:pPr/>
              <a:t>14</a:t>
            </a:fld>
            <a:endParaRPr lang="en-US"/>
          </a:p>
        </p:txBody>
      </p:sp>
      <p:sp>
        <p:nvSpPr>
          <p:cNvPr id="5" name="Rectangle 10"/>
          <p:cNvSpPr>
            <a:spLocks noGrp="1" noChangeArrowheads="1"/>
          </p:cNvSpPr>
          <p:nvPr>
            <p:ph type="ftr" sz="quarter" idx="4"/>
          </p:nvPr>
        </p:nvSpPr>
        <p:spPr>
          <a:ln/>
        </p:spPr>
        <p:txBody>
          <a:bodyPr/>
          <a:lstStyle/>
          <a:p>
            <a:r>
              <a:rPr lang="en-US"/>
              <a:t>© 2002 Johnson &amp; Johnson, All Rights Reserved</a:t>
            </a:r>
          </a:p>
          <a:p>
            <a:endParaRPr lang="en-US"/>
          </a:p>
        </p:txBody>
      </p:sp>
      <p:sp>
        <p:nvSpPr>
          <p:cNvPr id="1044482" name="Rectangle 2"/>
          <p:cNvSpPr>
            <a:spLocks noGrp="1" noRot="1" noChangeAspect="1" noChangeArrowheads="1" noTextEdit="1"/>
          </p:cNvSpPr>
          <p:nvPr>
            <p:ph type="sldImg"/>
          </p:nvPr>
        </p:nvSpPr>
        <p:spPr>
          <a:xfrm>
            <a:off x="738188" y="244475"/>
            <a:ext cx="5273675" cy="3956050"/>
          </a:xfrm>
          <a:ln/>
          <a:extLst>
            <a:ext uri="{FAA26D3D-D897-4be2-8F04-BA451C77F1D7}">
              <ma14:placeholderFlag xmlns="" xmlns:ma14="http://schemas.microsoft.com/office/mac/drawingml/2011/main" val="1"/>
            </a:ext>
          </a:extLst>
        </p:spPr>
      </p:sp>
      <p:sp>
        <p:nvSpPr>
          <p:cNvPr id="1044483" name="Rectangle 3"/>
          <p:cNvSpPr>
            <a:spLocks noGrp="1" noChangeArrowheads="1"/>
          </p:cNvSpPr>
          <p:nvPr>
            <p:ph type="body" idx="1"/>
          </p:nvPr>
        </p:nvSpPr>
        <p:spPr/>
        <p:txBody>
          <a:bodyPr/>
          <a:lstStyle/>
          <a:p>
            <a:pPr marL="0" indent="0">
              <a:spcBef>
                <a:spcPct val="20000"/>
              </a:spcBef>
              <a:buFontTx/>
              <a:buNone/>
            </a:pPr>
            <a:r>
              <a:rPr lang="en-US" sz="1200" dirty="0" smtClean="0"/>
              <a:t>Tell the participants:</a:t>
            </a:r>
          </a:p>
          <a:p>
            <a:pPr marL="0" indent="0">
              <a:spcBef>
                <a:spcPct val="20000"/>
              </a:spcBef>
              <a:buFontTx/>
              <a:buNone/>
            </a:pPr>
            <a:r>
              <a:rPr lang="en-US" sz="1200" dirty="0" smtClean="0"/>
              <a:t>Qualitative</a:t>
            </a:r>
            <a:r>
              <a:rPr lang="en-US" sz="1200" baseline="0" dirty="0" smtClean="0"/>
              <a:t> VOC is used to understand what, why, how, where and when. </a:t>
            </a:r>
          </a:p>
          <a:p>
            <a:r>
              <a:rPr lang="en-US" sz="1200" kern="1200" dirty="0" smtClean="0">
                <a:solidFill>
                  <a:schemeClr val="tx1"/>
                </a:solidFill>
                <a:effectLst/>
                <a:latin typeface="+mn-lt"/>
                <a:ea typeface="+mn-ea"/>
                <a:cs typeface="+mn-cs"/>
              </a:rPr>
              <a:t>Qualitative VOC:  </a:t>
            </a:r>
            <a:r>
              <a:rPr lang="en-US" sz="8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Is open-ended, dynamic, and flexible.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Deeply understands the customers' needs.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Considers a small base size and is not projectable.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Can tap customer creativity and individual responses.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Can penetrate rationalized or superficial responses.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Is rich in sources of ideas for new concepts or concept improvements.</a:t>
            </a:r>
            <a:endParaRPr lang="en-US" sz="1100" kern="1200" dirty="0" smtClean="0">
              <a:solidFill>
                <a:schemeClr val="tx1"/>
              </a:solidFill>
              <a:effectLst/>
              <a:latin typeface="+mn-lt"/>
              <a:ea typeface="+mn-ea"/>
              <a:cs typeface="+mn-cs"/>
            </a:endParaRPr>
          </a:p>
          <a:p>
            <a:r>
              <a:rPr lang="en-US" sz="1050" kern="1200" dirty="0" smtClean="0">
                <a:solidFill>
                  <a:schemeClr val="tx1"/>
                </a:solidFill>
                <a:effectLst/>
                <a:latin typeface="+mn-lt"/>
                <a:ea typeface="+mn-ea"/>
                <a:cs typeface="+mn-cs"/>
              </a:rPr>
              <a:t> </a:t>
            </a:r>
            <a:endParaRPr lang="en-US" dirty="0"/>
          </a:p>
        </p:txBody>
      </p:sp>
    </p:spTree>
    <p:extLst>
      <p:ext uri="{BB962C8B-B14F-4D97-AF65-F5344CB8AC3E}">
        <p14:creationId xmlns:p14="http://schemas.microsoft.com/office/powerpoint/2010/main" val="2817841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9312156-EEB5-D14A-91BB-2615E3BD3C42}" type="slidenum">
              <a:rPr lang="en-US"/>
              <a:pPr/>
              <a:t>15</a:t>
            </a:fld>
            <a:endParaRPr lang="en-US"/>
          </a:p>
        </p:txBody>
      </p:sp>
      <p:sp>
        <p:nvSpPr>
          <p:cNvPr id="5" name="Rectangle 10"/>
          <p:cNvSpPr>
            <a:spLocks noGrp="1" noChangeArrowheads="1"/>
          </p:cNvSpPr>
          <p:nvPr>
            <p:ph type="ftr" sz="quarter" idx="4"/>
          </p:nvPr>
        </p:nvSpPr>
        <p:spPr>
          <a:ln/>
        </p:spPr>
        <p:txBody>
          <a:bodyPr/>
          <a:lstStyle/>
          <a:p>
            <a:r>
              <a:rPr lang="en-US"/>
              <a:t>© 2002 Johnson &amp; Johnson, All Rights Reserved</a:t>
            </a:r>
          </a:p>
          <a:p>
            <a:endParaRPr lang="en-US"/>
          </a:p>
        </p:txBody>
      </p:sp>
      <p:sp>
        <p:nvSpPr>
          <p:cNvPr id="1219586" name="Rectangle 2"/>
          <p:cNvSpPr>
            <a:spLocks noGrp="1" noRot="1" noChangeAspect="1" noChangeArrowheads="1" noTextEdit="1"/>
          </p:cNvSpPr>
          <p:nvPr>
            <p:ph type="sldImg"/>
          </p:nvPr>
        </p:nvSpPr>
        <p:spPr>
          <a:xfrm>
            <a:off x="738188" y="244475"/>
            <a:ext cx="5273675" cy="3956050"/>
          </a:xfrm>
          <a:ln/>
          <a:extLst>
            <a:ext uri="{FAA26D3D-D897-4be2-8F04-BA451C77F1D7}">
              <ma14:placeholderFlag xmlns="" xmlns:ma14="http://schemas.microsoft.com/office/mac/drawingml/2011/main" val="1"/>
            </a:ext>
          </a:extLst>
        </p:spPr>
      </p:sp>
      <p:sp>
        <p:nvSpPr>
          <p:cNvPr id="1219587" name="Rectangle 3"/>
          <p:cNvSpPr>
            <a:spLocks noGrp="1" noChangeArrowheads="1"/>
          </p:cNvSpPr>
          <p:nvPr>
            <p:ph type="body" idx="1"/>
          </p:nvPr>
        </p:nvSpPr>
        <p:spPr/>
        <p:txBody>
          <a:bodyPr/>
          <a:lstStyle/>
          <a:p>
            <a:pPr lvl="0"/>
            <a:r>
              <a:rPr lang="en-US" sz="1200" kern="1200" dirty="0" smtClean="0">
                <a:solidFill>
                  <a:schemeClr val="tx1"/>
                </a:solidFill>
                <a:effectLst/>
                <a:latin typeface="+mn-lt"/>
                <a:ea typeface="+mn-ea"/>
                <a:cs typeface="+mn-cs"/>
              </a:rPr>
              <a:t>TELL the participants: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One-on-one, Dyad/ Paired, or Triad Interviews are ideal for understanding complex matters, personal issues, emotionally charged topics, or decision-making processes.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Dyads and Triads are conducted when a one-on-one setting is too intimidating for the respondent. This is usually conducted among kids and teenagers, along with their friends and playmates.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Focus Group Discussions (FGD) are ideal for brainstorming and exploring broad concepts and directions.</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267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0B7C4A1-61C8-844E-8C64-2D108C58B367}" type="slidenum">
              <a:rPr lang="en-US"/>
              <a:pPr/>
              <a:t>16</a:t>
            </a:fld>
            <a:endParaRPr lang="en-US"/>
          </a:p>
        </p:txBody>
      </p:sp>
      <p:sp>
        <p:nvSpPr>
          <p:cNvPr id="5" name="Rectangle 10"/>
          <p:cNvSpPr>
            <a:spLocks noGrp="1" noChangeArrowheads="1"/>
          </p:cNvSpPr>
          <p:nvPr>
            <p:ph type="ftr" sz="quarter" idx="4"/>
          </p:nvPr>
        </p:nvSpPr>
        <p:spPr>
          <a:ln/>
        </p:spPr>
        <p:txBody>
          <a:bodyPr/>
          <a:lstStyle/>
          <a:p>
            <a:r>
              <a:rPr lang="en-US"/>
              <a:t>© 2002 Johnson &amp; Johnson, All Rights Reserved</a:t>
            </a:r>
          </a:p>
          <a:p>
            <a:endParaRPr lang="en-US"/>
          </a:p>
        </p:txBody>
      </p:sp>
      <p:sp>
        <p:nvSpPr>
          <p:cNvPr id="1223682" name="Rectangle 2"/>
          <p:cNvSpPr>
            <a:spLocks noGrp="1" noRot="1" noChangeAspect="1" noChangeArrowheads="1" noTextEdit="1"/>
          </p:cNvSpPr>
          <p:nvPr>
            <p:ph type="sldImg"/>
          </p:nvPr>
        </p:nvSpPr>
        <p:spPr>
          <a:xfrm>
            <a:off x="738188" y="244475"/>
            <a:ext cx="5273675" cy="3956050"/>
          </a:xfrm>
          <a:ln/>
          <a:extLst>
            <a:ext uri="{FAA26D3D-D897-4be2-8F04-BA451C77F1D7}">
              <ma14:placeholderFlag xmlns="" xmlns:ma14="http://schemas.microsoft.com/office/mac/drawingml/2011/main" val="1"/>
            </a:ext>
          </a:extLst>
        </p:spPr>
      </p:sp>
      <p:sp>
        <p:nvSpPr>
          <p:cNvPr id="1223683" name="Rectangle 3"/>
          <p:cNvSpPr>
            <a:spLocks noGrp="1" noChangeArrowheads="1"/>
          </p:cNvSpPr>
          <p:nvPr>
            <p:ph type="body" idx="1"/>
          </p:nvPr>
        </p:nvSpPr>
        <p:spPr/>
        <p:txBody>
          <a:bodyPr/>
          <a:lstStyle/>
          <a:p>
            <a:pPr lvl="0"/>
            <a:r>
              <a:rPr lang="en-US" sz="1200" kern="1200" dirty="0" smtClean="0">
                <a:solidFill>
                  <a:schemeClr val="tx1"/>
                </a:solidFill>
                <a:effectLst/>
                <a:latin typeface="+mn-lt"/>
                <a:ea typeface="+mn-ea"/>
                <a:cs typeface="+mn-cs"/>
              </a:rPr>
              <a:t>TELL the participants:</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VOCs can also be collected during the solution stage in order to test concepts and get feedback.</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228351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Activity: Identifying BIAS in Questions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SHOW the sample questions.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TELL the participants: In your table teams, identify the bias in the questions above. Be prepared to report your team's findings to the entire group.</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ASK a representative per group to report their conclusions.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3A9EB92-5E4F-D446-80C5-3ACCCBEEDE12}" type="slidenum">
              <a:rPr lang="en-US" smtClean="0"/>
              <a:pPr/>
              <a:t>17</a:t>
            </a:fld>
            <a:endParaRPr lang="en-US"/>
          </a:p>
        </p:txBody>
      </p:sp>
    </p:spTree>
    <p:extLst>
      <p:ext uri="{BB962C8B-B14F-4D97-AF65-F5344CB8AC3E}">
        <p14:creationId xmlns:p14="http://schemas.microsoft.com/office/powerpoint/2010/main" val="3656965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5E3B412-938C-6C4E-B712-A582A3DD876E}" type="slidenum">
              <a:rPr lang="en-US"/>
              <a:pPr/>
              <a:t>18</a:t>
            </a:fld>
            <a:endParaRPr lang="en-US"/>
          </a:p>
        </p:txBody>
      </p:sp>
      <p:sp>
        <p:nvSpPr>
          <p:cNvPr id="5" name="Rectangle 10"/>
          <p:cNvSpPr>
            <a:spLocks noGrp="1" noChangeArrowheads="1"/>
          </p:cNvSpPr>
          <p:nvPr>
            <p:ph type="ftr" sz="quarter" idx="4"/>
          </p:nvPr>
        </p:nvSpPr>
        <p:spPr>
          <a:ln/>
        </p:spPr>
        <p:txBody>
          <a:bodyPr/>
          <a:lstStyle/>
          <a:p>
            <a:r>
              <a:rPr lang="en-US"/>
              <a:t>© 2002 Johnson &amp; Johnson, All Rights Reserved</a:t>
            </a:r>
          </a:p>
          <a:p>
            <a:endParaRPr lang="en-US"/>
          </a:p>
        </p:txBody>
      </p:sp>
      <p:sp>
        <p:nvSpPr>
          <p:cNvPr id="1260546" name="Rectangle 2"/>
          <p:cNvSpPr>
            <a:spLocks noGrp="1" noRot="1" noChangeAspect="1" noChangeArrowheads="1" noTextEdit="1"/>
          </p:cNvSpPr>
          <p:nvPr>
            <p:ph type="sldImg"/>
          </p:nvPr>
        </p:nvSpPr>
        <p:spPr>
          <a:xfrm>
            <a:off x="738188" y="244475"/>
            <a:ext cx="5273675" cy="3956050"/>
          </a:xfrm>
          <a:ln/>
          <a:extLst>
            <a:ext uri="{FAA26D3D-D897-4be2-8F04-BA451C77F1D7}">
              <ma14:placeholderFlag xmlns="" xmlns:ma14="http://schemas.microsoft.com/office/mac/drawingml/2011/main" val="1"/>
            </a:ext>
          </a:extLst>
        </p:spPr>
      </p:sp>
      <p:sp>
        <p:nvSpPr>
          <p:cNvPr id="1260547" name="Rectangle 3"/>
          <p:cNvSpPr>
            <a:spLocks noGrp="1" noChangeArrowheads="1"/>
          </p:cNvSpPr>
          <p:nvPr>
            <p:ph type="body" idx="1"/>
          </p:nvPr>
        </p:nvSpPr>
        <p:spPr/>
        <p:txBody>
          <a:bodyPr/>
          <a:lstStyle/>
          <a:p>
            <a:pPr lvl="0"/>
            <a:r>
              <a:rPr lang="en-US" sz="1200" kern="1200" dirty="0" smtClean="0">
                <a:solidFill>
                  <a:schemeClr val="tx1"/>
                </a:solidFill>
                <a:effectLst/>
                <a:latin typeface="+mn-lt"/>
                <a:ea typeface="+mn-ea"/>
                <a:cs typeface="+mn-cs"/>
              </a:rPr>
              <a:t>TELL the participants about the other forms of Qualitative research: </a:t>
            </a:r>
            <a:endParaRPr lang="en-US" sz="1100" kern="1200" dirty="0" smtClean="0">
              <a:solidFill>
                <a:schemeClr val="tx1"/>
              </a:solidFill>
              <a:effectLst/>
              <a:latin typeface="+mn-lt"/>
              <a:ea typeface="+mn-ea"/>
              <a:cs typeface="+mn-cs"/>
            </a:endParaRPr>
          </a:p>
          <a:p>
            <a:pPr marL="685800" lvl="1" indent="-228600">
              <a:buFont typeface="+mj-lt"/>
              <a:buAutoNum type="alphaLcParenR"/>
            </a:pPr>
            <a:r>
              <a:rPr lang="en-US" sz="1200" kern="1200" dirty="0" smtClean="0">
                <a:solidFill>
                  <a:schemeClr val="tx1"/>
                </a:solidFill>
                <a:effectLst/>
                <a:latin typeface="+mn-lt"/>
                <a:ea typeface="+mn-ea"/>
                <a:cs typeface="+mn-cs"/>
              </a:rPr>
              <a:t>Home Visits - The researcher goes to respondent’s home and observes the practices of the respondent. The respondent is fully aware that he/ she is being observed.</a:t>
            </a:r>
            <a:endParaRPr lang="en-US" sz="1100" kern="1200" dirty="0" smtClean="0">
              <a:solidFill>
                <a:schemeClr val="tx1"/>
              </a:solidFill>
              <a:effectLst/>
              <a:latin typeface="+mn-lt"/>
              <a:ea typeface="+mn-ea"/>
              <a:cs typeface="+mn-cs"/>
            </a:endParaRPr>
          </a:p>
          <a:p>
            <a:pPr marL="685800" lvl="1" indent="-228600">
              <a:buFont typeface="+mj-lt"/>
              <a:buAutoNum type="alphaLcParenR"/>
            </a:pPr>
            <a:r>
              <a:rPr lang="en-US" sz="1200" kern="1200" dirty="0" smtClean="0">
                <a:solidFill>
                  <a:schemeClr val="tx1"/>
                </a:solidFill>
                <a:effectLst/>
                <a:latin typeface="+mn-lt"/>
                <a:ea typeface="+mn-ea"/>
                <a:cs typeface="+mn-cs"/>
              </a:rPr>
              <a:t>Classroom Observations (Natural Environment) - The researchers observe their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customers in a natural environment (i.e. where purchase decisions are made, where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customers spend most of their time). Usually, the respondents are not aware that they are being observed.</a:t>
            </a:r>
            <a:r>
              <a:rPr lang="en-US" dirty="0" smtClean="0">
                <a:effectLst/>
              </a:rPr>
              <a:t> </a:t>
            </a:r>
          </a:p>
          <a:p>
            <a:pPr marL="685800" lvl="1" indent="-228600">
              <a:buFont typeface="+mj-lt"/>
              <a:buAutoNum type="alphaLcParenR"/>
            </a:pPr>
            <a:r>
              <a:rPr lang="en-US" sz="1200" kern="1200" dirty="0" smtClean="0">
                <a:solidFill>
                  <a:schemeClr val="tx1"/>
                </a:solidFill>
                <a:effectLst/>
                <a:latin typeface="+mn-lt"/>
                <a:ea typeface="+mn-ea"/>
                <a:cs typeface="+mn-cs"/>
              </a:rPr>
              <a:t>Buddy Panels/ Adult Panels - An ongoing panel among customers; the respondents come in pairs wherein one is a moderator and the other is a co-moderator. This technique is effective among kids and teens because it is less intimidating and more fun. The Buddy panel is also effective in rapid concept/ prototype development. This allows researchers to establish a more intimate relationship with the customers and gain more insights about their lifestyles, feelings, and attitudes. This technique can also be conducted on adults.</a:t>
            </a:r>
            <a:endParaRPr lang="en-US" sz="1100" kern="1200" dirty="0" smtClean="0">
              <a:solidFill>
                <a:schemeClr val="tx1"/>
              </a:solidFill>
              <a:effectLst/>
              <a:latin typeface="+mn-lt"/>
              <a:ea typeface="+mn-ea"/>
              <a:cs typeface="+mn-cs"/>
            </a:endParaRPr>
          </a:p>
          <a:p>
            <a:pPr marL="685800" lvl="1" indent="-228600">
              <a:buFont typeface="+mj-lt"/>
              <a:buAutoNum type="alphaLcParenR"/>
            </a:pPr>
            <a:r>
              <a:rPr lang="en-US" sz="1200" kern="1200" dirty="0" smtClean="0">
                <a:solidFill>
                  <a:schemeClr val="tx1"/>
                </a:solidFill>
                <a:effectLst/>
                <a:latin typeface="+mn-lt"/>
                <a:ea typeface="+mn-ea"/>
                <a:cs typeface="+mn-cs"/>
              </a:rPr>
              <a:t>Diaries - This is effective in rapid concept/ prototype development. The use of diaries allows researchers to understand behavioral changes in the adoption of a new idea.</a:t>
            </a:r>
            <a:r>
              <a:rPr lang="en-US" dirty="0" smtClean="0">
                <a:effectLst/>
              </a:rPr>
              <a:t> </a:t>
            </a:r>
            <a:endParaRPr lang="en-US" dirty="0"/>
          </a:p>
        </p:txBody>
      </p:sp>
    </p:spTree>
    <p:extLst>
      <p:ext uri="{BB962C8B-B14F-4D97-AF65-F5344CB8AC3E}">
        <p14:creationId xmlns:p14="http://schemas.microsoft.com/office/powerpoint/2010/main" val="104174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3520CB9-7AF8-A44C-A444-97030620F98A}" type="slidenum">
              <a:rPr lang="en-US"/>
              <a:pPr/>
              <a:t>19</a:t>
            </a:fld>
            <a:endParaRPr lang="en-US"/>
          </a:p>
        </p:txBody>
      </p:sp>
      <p:sp>
        <p:nvSpPr>
          <p:cNvPr id="6" name="Rectangle 10"/>
          <p:cNvSpPr>
            <a:spLocks noGrp="1" noChangeArrowheads="1"/>
          </p:cNvSpPr>
          <p:nvPr>
            <p:ph type="ftr" sz="quarter" idx="4"/>
          </p:nvPr>
        </p:nvSpPr>
        <p:spPr>
          <a:ln/>
        </p:spPr>
        <p:txBody>
          <a:bodyPr/>
          <a:lstStyle/>
          <a:p>
            <a:r>
              <a:rPr lang="en-US"/>
              <a:t>© 2002 Johnson &amp; Johnson, All Rights Reserved</a:t>
            </a:r>
          </a:p>
          <a:p>
            <a:endParaRPr lang="en-US"/>
          </a:p>
        </p:txBody>
      </p:sp>
      <p:sp>
        <p:nvSpPr>
          <p:cNvPr id="1301506" name="Rectangle 2"/>
          <p:cNvSpPr>
            <a:spLocks noGrp="1" noRot="1" noChangeAspect="1" noChangeArrowheads="1" noTextEdit="1"/>
          </p:cNvSpPr>
          <p:nvPr>
            <p:ph type="sldImg"/>
          </p:nvPr>
        </p:nvSpPr>
        <p:spPr>
          <a:xfrm>
            <a:off x="738188" y="244475"/>
            <a:ext cx="5273675" cy="3956050"/>
          </a:xfrm>
          <a:ln/>
          <a:extLst>
            <a:ext uri="{FAA26D3D-D897-4be2-8F04-BA451C77F1D7}">
              <ma14:placeholderFlag xmlns="" xmlns:ma14="http://schemas.microsoft.com/office/mac/drawingml/2011/main" val="1"/>
            </a:ext>
          </a:extLst>
        </p:spPr>
      </p:sp>
      <p:sp>
        <p:nvSpPr>
          <p:cNvPr id="1301507" name="Rectangle 3"/>
          <p:cNvSpPr>
            <a:spLocks noGrp="1" noChangeArrowheads="1"/>
          </p:cNvSpPr>
          <p:nvPr>
            <p:ph type="body" idx="1"/>
          </p:nvPr>
        </p:nvSpPr>
        <p:spPr/>
        <p:txBody>
          <a:bodyPr/>
          <a:lstStyle/>
          <a:p>
            <a:pPr lvl="0"/>
            <a:r>
              <a:rPr lang="en-US" sz="1200" kern="1200" dirty="0" smtClean="0">
                <a:solidFill>
                  <a:schemeClr val="tx1"/>
                </a:solidFill>
                <a:effectLst/>
                <a:latin typeface="+mn-lt"/>
                <a:ea typeface="+mn-ea"/>
                <a:cs typeface="+mn-cs"/>
              </a:rPr>
              <a:t>TELL the participants: </a:t>
            </a:r>
          </a:p>
          <a:p>
            <a:r>
              <a:rPr lang="en-US" sz="1200" kern="1200" dirty="0" smtClean="0">
                <a:solidFill>
                  <a:schemeClr val="tx1"/>
                </a:solidFill>
                <a:effectLst/>
                <a:latin typeface="+mn-lt"/>
                <a:ea typeface="+mn-ea"/>
                <a:cs typeface="+mn-cs"/>
              </a:rPr>
              <a:t>In most cases, tools need to be used in combination. Tools used in combination move you from one level of certainty to the next. </a:t>
            </a:r>
            <a:endParaRPr lang="en-US" dirty="0"/>
          </a:p>
        </p:txBody>
      </p:sp>
      <p:sp>
        <p:nvSpPr>
          <p:cNvPr id="1301508" name="Line 4"/>
          <p:cNvSpPr>
            <a:spLocks noChangeShapeType="1"/>
          </p:cNvSpPr>
          <p:nvPr/>
        </p:nvSpPr>
        <p:spPr bwMode="auto">
          <a:xfrm>
            <a:off x="1471613" y="5350817"/>
            <a:ext cx="1517650" cy="0"/>
          </a:xfrm>
          <a:prstGeom prst="line">
            <a:avLst/>
          </a:prstGeom>
          <a:noFill/>
          <a:ln w="28575">
            <a:solidFill>
              <a:schemeClr val="tx1"/>
            </a:solidFill>
            <a:round/>
            <a:headEnd type="oval" w="med" len="me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302298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INTRODUCE the Affinity Diagram.</a:t>
            </a:r>
          </a:p>
          <a:p>
            <a:endParaRPr lang="en-US" dirty="0"/>
          </a:p>
        </p:txBody>
      </p:sp>
      <p:sp>
        <p:nvSpPr>
          <p:cNvPr id="4" name="Slide Number Placeholder 3"/>
          <p:cNvSpPr>
            <a:spLocks noGrp="1"/>
          </p:cNvSpPr>
          <p:nvPr>
            <p:ph type="sldNum" sz="quarter" idx="10"/>
          </p:nvPr>
        </p:nvSpPr>
        <p:spPr/>
        <p:txBody>
          <a:bodyPr/>
          <a:lstStyle/>
          <a:p>
            <a:fld id="{F3A9EB92-5E4F-D446-80C5-3ACCCBEEDE12}" type="slidenum">
              <a:rPr lang="en-US" smtClean="0"/>
              <a:pPr/>
              <a:t>22</a:t>
            </a:fld>
            <a:endParaRPr lang="en-US"/>
          </a:p>
        </p:txBody>
      </p:sp>
    </p:spTree>
    <p:extLst>
      <p:ext uri="{BB962C8B-B14F-4D97-AF65-F5344CB8AC3E}">
        <p14:creationId xmlns:p14="http://schemas.microsoft.com/office/powerpoint/2010/main" val="2488582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46590-A88F-0B44-95DD-DA49C5CD9BC0}" type="slidenum">
              <a:rPr lang="en-US"/>
              <a:pPr/>
              <a:t>23</a:t>
            </a:fld>
            <a:endParaRPr lang="en-US"/>
          </a:p>
        </p:txBody>
      </p:sp>
      <p:sp>
        <p:nvSpPr>
          <p:cNvPr id="485378" name="Rectangle 2"/>
          <p:cNvSpPr>
            <a:spLocks noGrp="1" noRot="1" noChangeAspect="1" noChangeArrowheads="1" noTextEdit="1"/>
          </p:cNvSpPr>
          <p:nvPr>
            <p:ph type="sldImg"/>
          </p:nvPr>
        </p:nvSpPr>
        <p:spPr>
          <a:xfrm>
            <a:off x="754063" y="234950"/>
            <a:ext cx="5299075" cy="3973513"/>
          </a:xfrm>
          <a:ln/>
          <a:extLst>
            <a:ext uri="{FAA26D3D-D897-4be2-8F04-BA451C77F1D7}">
              <ma14:placeholderFlag xmlns="" xmlns:ma14="http://schemas.microsoft.com/office/mac/drawingml/2011/main" val="1"/>
            </a:ext>
          </a:extLst>
        </p:spPr>
      </p:sp>
      <p:sp>
        <p:nvSpPr>
          <p:cNvPr id="485379" name="Rectangle 3"/>
          <p:cNvSpPr>
            <a:spLocks noGrp="1" noChangeArrowheads="1"/>
          </p:cNvSpPr>
          <p:nvPr>
            <p:ph type="body" idx="1"/>
          </p:nvPr>
        </p:nvSpPr>
        <p:spPr>
          <a:xfrm>
            <a:off x="793750" y="4297363"/>
            <a:ext cx="5221288" cy="4106862"/>
          </a:xfrm>
        </p:spPr>
        <p:txBody>
          <a:bodyPr/>
          <a:lstStyle/>
          <a:p>
            <a:pPr lvl="0"/>
            <a:r>
              <a:rPr lang="en-US" sz="1200" kern="1200" dirty="0" smtClean="0">
                <a:solidFill>
                  <a:schemeClr val="tx1"/>
                </a:solidFill>
                <a:effectLst/>
                <a:latin typeface="+mn-lt"/>
                <a:ea typeface="+mn-ea"/>
                <a:cs typeface="+mn-cs"/>
              </a:rPr>
              <a:t>TELL the participants: </a:t>
            </a:r>
          </a:p>
          <a:p>
            <a:r>
              <a:rPr lang="en-US" sz="1200" kern="1200" dirty="0" smtClean="0">
                <a:solidFill>
                  <a:schemeClr val="tx1"/>
                </a:solidFill>
                <a:effectLst/>
                <a:latin typeface="+mn-lt"/>
                <a:ea typeface="+mn-ea"/>
                <a:cs typeface="+mn-cs"/>
              </a:rPr>
              <a:t>Organizing language data to find patterns is just as important as organizing numerical data. The more data you have, or the more complex the problem, the more important it is to organize this data in a meaningful way. When we read unsorted statements, it is easy to create meaning by filtering the data through our own biases. By sorting the statements, we get a more objective view of themes and patterns.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affinity diagram process involves the whole group,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which helps to increase the buy-in from individual group members. More importantly, the group process helps cancel out individual biases.</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12135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489515-24DA-5F45-B649-6782A21C64EA}" type="slidenum">
              <a:rPr lang="en-US"/>
              <a:pPr/>
              <a:t>24</a:t>
            </a:fld>
            <a:endParaRPr lang="en-US"/>
          </a:p>
        </p:txBody>
      </p:sp>
      <p:sp>
        <p:nvSpPr>
          <p:cNvPr id="481282" name="Rectangle 2"/>
          <p:cNvSpPr>
            <a:spLocks noGrp="1" noRot="1" noChangeAspect="1" noChangeArrowheads="1" noTextEdit="1"/>
          </p:cNvSpPr>
          <p:nvPr>
            <p:ph type="sldImg"/>
          </p:nvPr>
        </p:nvSpPr>
        <p:spPr>
          <a:xfrm>
            <a:off x="754063" y="234950"/>
            <a:ext cx="5299075" cy="3973513"/>
          </a:xfrm>
          <a:ln/>
          <a:extLst>
            <a:ext uri="{FAA26D3D-D897-4be2-8F04-BA451C77F1D7}">
              <ma14:placeholderFlag xmlns="" xmlns:ma14="http://schemas.microsoft.com/office/mac/drawingml/2011/main" val="1"/>
            </a:ext>
          </a:extLst>
        </p:spPr>
      </p:sp>
      <p:sp>
        <p:nvSpPr>
          <p:cNvPr id="481283" name="Rectangle 3"/>
          <p:cNvSpPr>
            <a:spLocks noGrp="1" noChangeArrowheads="1"/>
          </p:cNvSpPr>
          <p:nvPr>
            <p:ph type="body" idx="1"/>
          </p:nvPr>
        </p:nvSpPr>
        <p:spPr>
          <a:xfrm>
            <a:off x="793750" y="4297363"/>
            <a:ext cx="5221288" cy="4106862"/>
          </a:xfrm>
        </p:spPr>
        <p:txBody>
          <a:bodyPr/>
          <a:lstStyle/>
          <a:p>
            <a:r>
              <a:rPr lang="en-US" b="0" dirty="0" smtClean="0"/>
              <a:t>Tell the participants:</a:t>
            </a:r>
          </a:p>
          <a:p>
            <a:pPr marL="171450" indent="-171450">
              <a:buFont typeface="Arial"/>
              <a:buChar char="•"/>
            </a:pPr>
            <a:r>
              <a:rPr lang="en-US" dirty="0" smtClean="0"/>
              <a:t>Unlike </a:t>
            </a:r>
            <a:r>
              <a:rPr lang="en-US" dirty="0"/>
              <a:t>other data tools, the creation of an affinity diagram stresses creative or intuitive thinking more than logical thinking</a:t>
            </a:r>
            <a:r>
              <a:rPr lang="en-US" dirty="0" smtClean="0"/>
              <a:t>.</a:t>
            </a:r>
          </a:p>
          <a:p>
            <a:pPr marL="171450" indent="-171450">
              <a:buFont typeface="Arial"/>
              <a:buChar char="•"/>
            </a:pPr>
            <a:r>
              <a:rPr lang="en-US" sz="1200" b="0" dirty="0" smtClean="0"/>
              <a:t>The first step in getting value from customer data is organizing it in a way that will reveal themes</a:t>
            </a:r>
          </a:p>
          <a:p>
            <a:pPr marL="171450" indent="-171450">
              <a:buFont typeface="Arial"/>
              <a:buChar char="•"/>
            </a:pPr>
            <a:r>
              <a:rPr lang="en-US" sz="1200" b="0" dirty="0" smtClean="0"/>
              <a:t>An affinity diagram is a good tool for this purpose since it organizes language data into related groups</a:t>
            </a:r>
          </a:p>
          <a:p>
            <a:pPr marL="171450" indent="-171450">
              <a:buFont typeface="Arial"/>
              <a:buChar char="•"/>
            </a:pPr>
            <a:r>
              <a:rPr lang="en-US" sz="1200" b="0" dirty="0" smtClean="0"/>
              <a:t>The affinity diagram involves the whole team, which helps to increase buy-in from individuals</a:t>
            </a:r>
            <a:endParaRPr lang="en-US" b="0" dirty="0"/>
          </a:p>
        </p:txBody>
      </p:sp>
    </p:spTree>
    <p:extLst>
      <p:ext uri="{BB962C8B-B14F-4D97-AF65-F5344CB8AC3E}">
        <p14:creationId xmlns:p14="http://schemas.microsoft.com/office/powerpoint/2010/main" val="9791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the participants:</a:t>
            </a:r>
          </a:p>
          <a:p>
            <a:r>
              <a:rPr lang="en-US" sz="1200" kern="1200" dirty="0" smtClean="0">
                <a:solidFill>
                  <a:schemeClr val="tx1"/>
                </a:solidFill>
                <a:effectLst/>
                <a:latin typeface="+mn-lt"/>
                <a:ea typeface="+mn-ea"/>
                <a:cs typeface="+mn-cs"/>
              </a:rPr>
              <a:t>The Assess Stage involves forming a team, talking to your customers, and describing our current process.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DISCUSS the elements of forming a CI team.</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HIGHLIGHT the importance to identify the customers' needs.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EMPHASIZE that the process to be mapped is the AS-IS process (the AS-IS status is not always reflected in what is documented).</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DISCUSS the importance of data in identifying the priority area.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8972C7-6C4D-1945-96B2-0D9E7993C8FB}" type="slidenum">
              <a:rPr lang="en-US" smtClean="0"/>
              <a:pPr/>
              <a:t>3</a:t>
            </a:fld>
            <a:endParaRPr lang="en-US"/>
          </a:p>
        </p:txBody>
      </p:sp>
    </p:spTree>
    <p:extLst>
      <p:ext uri="{BB962C8B-B14F-4D97-AF65-F5344CB8AC3E}">
        <p14:creationId xmlns:p14="http://schemas.microsoft.com/office/powerpoint/2010/main" val="3368528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DISCUSS the problems with processing the VOC.</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3A9EB92-5E4F-D446-80C5-3ACCCBEEDE12}" type="slidenum">
              <a:rPr lang="en-US" smtClean="0"/>
              <a:pPr/>
              <a:t>25</a:t>
            </a:fld>
            <a:endParaRPr lang="en-US"/>
          </a:p>
        </p:txBody>
      </p:sp>
    </p:spTree>
    <p:extLst>
      <p:ext uri="{BB962C8B-B14F-4D97-AF65-F5344CB8AC3E}">
        <p14:creationId xmlns:p14="http://schemas.microsoft.com/office/powerpoint/2010/main" val="1109849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81168-B6AE-444A-AD65-E34EC067080B}" type="slidenum">
              <a:rPr lang="en-US" smtClean="0"/>
              <a:pPr/>
              <a:t>26</a:t>
            </a:fld>
            <a:endParaRPr lang="en-US"/>
          </a:p>
        </p:txBody>
      </p:sp>
    </p:spTree>
    <p:extLst>
      <p:ext uri="{BB962C8B-B14F-4D97-AF65-F5344CB8AC3E}">
        <p14:creationId xmlns:p14="http://schemas.microsoft.com/office/powerpoint/2010/main" val="2343660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7AB1C8-E182-4632-8465-CA49E2204BBE}" type="slidenum">
              <a:rPr lang="en-US" smtClean="0"/>
              <a:t>30</a:t>
            </a:fld>
            <a:endParaRPr lang="en-US"/>
          </a:p>
        </p:txBody>
      </p:sp>
    </p:spTree>
    <p:extLst>
      <p:ext uri="{BB962C8B-B14F-4D97-AF65-F5344CB8AC3E}">
        <p14:creationId xmlns:p14="http://schemas.microsoft.com/office/powerpoint/2010/main" val="510590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A9EB92-5E4F-D446-80C5-3ACCCBEEDE12}" type="slidenum">
              <a:rPr lang="en-US" smtClean="0"/>
              <a:pPr/>
              <a:t>31</a:t>
            </a:fld>
            <a:endParaRPr lang="en-US"/>
          </a:p>
        </p:txBody>
      </p:sp>
    </p:spTree>
    <p:extLst>
      <p:ext uri="{BB962C8B-B14F-4D97-AF65-F5344CB8AC3E}">
        <p14:creationId xmlns:p14="http://schemas.microsoft.com/office/powerpoint/2010/main" val="3739265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A9EB92-5E4F-D446-80C5-3ACCCBEEDE12}" type="slidenum">
              <a:rPr lang="en-US" smtClean="0"/>
              <a:pPr/>
              <a:t>40</a:t>
            </a:fld>
            <a:endParaRPr lang="en-US"/>
          </a:p>
        </p:txBody>
      </p:sp>
    </p:spTree>
    <p:extLst>
      <p:ext uri="{BB962C8B-B14F-4D97-AF65-F5344CB8AC3E}">
        <p14:creationId xmlns:p14="http://schemas.microsoft.com/office/powerpoint/2010/main" val="1771146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Activity 09: VOC and Process Measures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SHOW the VOC responses.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ASK the participants to identify the responses' themes and group similar responses together.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ASK a representative per group to present their conclusions.</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SHOW a possible affinity solution.</a:t>
            </a:r>
            <a:r>
              <a:rPr lang="en-US" dirty="0" smtClean="0">
                <a:effectLst/>
              </a:rPr>
              <a:t> </a:t>
            </a:r>
          </a:p>
          <a:p>
            <a:pPr lvl="1"/>
            <a:r>
              <a:rPr lang="en-US" sz="1200" kern="1200" dirty="0" smtClean="0">
                <a:solidFill>
                  <a:schemeClr val="tx1"/>
                </a:solidFill>
                <a:effectLst/>
                <a:latin typeface="+mn-lt"/>
                <a:ea typeface="+mn-ea"/>
                <a:cs typeface="+mn-cs"/>
              </a:rPr>
              <a:t>ILLUSTRATE a Tree Diagram.</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ASK the participants to use the tree diagram to identify process measures.</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ASK a representative per group to present their conclusions.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3A9EB92-5E4F-D446-80C5-3ACCCBEEDE12}" type="slidenum">
              <a:rPr lang="en-US" smtClean="0"/>
              <a:pPr/>
              <a:t>41</a:t>
            </a:fld>
            <a:endParaRPr lang="en-US"/>
          </a:p>
        </p:txBody>
      </p:sp>
    </p:spTree>
    <p:extLst>
      <p:ext uri="{BB962C8B-B14F-4D97-AF65-F5344CB8AC3E}">
        <p14:creationId xmlns:p14="http://schemas.microsoft.com/office/powerpoint/2010/main" val="3240895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HIGHLIGHT the importance of customers.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After thoroughly understanding the customers' needs, we can then proceed to flesh out the process that best serves their interests. </a:t>
            </a:r>
          </a:p>
          <a:p>
            <a:endParaRPr lang="en-US" dirty="0"/>
          </a:p>
        </p:txBody>
      </p:sp>
      <p:sp>
        <p:nvSpPr>
          <p:cNvPr id="4" name="Slide Number Placeholder 3"/>
          <p:cNvSpPr>
            <a:spLocks noGrp="1"/>
          </p:cNvSpPr>
          <p:nvPr>
            <p:ph type="sldNum" sz="quarter" idx="10"/>
          </p:nvPr>
        </p:nvSpPr>
        <p:spPr/>
        <p:txBody>
          <a:bodyPr/>
          <a:lstStyle/>
          <a:p>
            <a:fld id="{F3A9EB92-5E4F-D446-80C5-3ACCCBEEDE12}" type="slidenum">
              <a:rPr lang="en-US" smtClean="0"/>
              <a:pPr/>
              <a:t>43</a:t>
            </a:fld>
            <a:endParaRPr lang="en-US"/>
          </a:p>
        </p:txBody>
      </p:sp>
    </p:spTree>
    <p:extLst>
      <p:ext uri="{BB962C8B-B14F-4D97-AF65-F5344CB8AC3E}">
        <p14:creationId xmlns:p14="http://schemas.microsoft.com/office/powerpoint/2010/main" val="333750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the participants:</a:t>
            </a:r>
          </a:p>
          <a:p>
            <a:r>
              <a:rPr lang="en-US" sz="1200" kern="1200" dirty="0" smtClean="0">
                <a:solidFill>
                  <a:schemeClr val="tx1"/>
                </a:solidFill>
                <a:effectLst/>
                <a:latin typeface="+mn-lt"/>
                <a:ea typeface="+mn-ea"/>
                <a:cs typeface="+mn-cs"/>
              </a:rPr>
              <a:t>These are the positive feedback and concerns of the customers regarding our process' services and output.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3A9EB92-5E4F-D446-80C5-3ACCCBEEDE12}" type="slidenum">
              <a:rPr lang="en-US" smtClean="0"/>
              <a:pPr/>
              <a:t>6</a:t>
            </a:fld>
            <a:endParaRPr lang="en-US"/>
          </a:p>
        </p:txBody>
      </p:sp>
    </p:spTree>
    <p:extLst>
      <p:ext uri="{BB962C8B-B14F-4D97-AF65-F5344CB8AC3E}">
        <p14:creationId xmlns:p14="http://schemas.microsoft.com/office/powerpoint/2010/main" val="369278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F12F8-7ED2-EF4B-9679-8AF72EFC058F}" type="slidenum">
              <a:rPr lang="en-US"/>
              <a:pPr/>
              <a:t>7</a:t>
            </a:fld>
            <a:endParaRPr lang="en-US"/>
          </a:p>
        </p:txBody>
      </p:sp>
      <p:sp>
        <p:nvSpPr>
          <p:cNvPr id="385026" name="Rectangle 2"/>
          <p:cNvSpPr>
            <a:spLocks noGrp="1" noRot="1" noChangeAspect="1" noChangeArrowheads="1" noTextEdit="1"/>
          </p:cNvSpPr>
          <p:nvPr>
            <p:ph type="sldImg"/>
          </p:nvPr>
        </p:nvSpPr>
        <p:spPr>
          <a:xfrm>
            <a:off x="873125" y="881063"/>
            <a:ext cx="5589588" cy="4192587"/>
          </a:xfrm>
          <a:ln/>
          <a:extLst>
            <a:ext uri="{FAA26D3D-D897-4be2-8F04-BA451C77F1D7}">
              <ma14:placeholderFlag xmlns="" xmlns:ma14="http://schemas.microsoft.com/office/mac/drawingml/2011/main" val="1"/>
            </a:ext>
          </a:extLst>
        </p:spPr>
      </p:sp>
      <p:sp>
        <p:nvSpPr>
          <p:cNvPr id="385027" name="Rectangle 3"/>
          <p:cNvSpPr>
            <a:spLocks noGrp="1" noChangeArrowheads="1"/>
          </p:cNvSpPr>
          <p:nvPr>
            <p:ph type="body" idx="1"/>
          </p:nvPr>
        </p:nvSpPr>
        <p:spPr>
          <a:xfrm>
            <a:off x="887413" y="5256213"/>
            <a:ext cx="5508625" cy="3435350"/>
          </a:xfrm>
        </p:spPr>
        <p:txBody>
          <a:bodyPr lIns="90058" tIns="45029" rIns="90058" bIns="45029"/>
          <a:lstStyle/>
          <a:p>
            <a:pPr lvl="0"/>
            <a:r>
              <a:rPr lang="en-US" sz="1200" kern="1200" dirty="0" smtClean="0">
                <a:solidFill>
                  <a:schemeClr val="tx1"/>
                </a:solidFill>
                <a:effectLst/>
                <a:latin typeface="+mn-lt"/>
                <a:ea typeface="+mn-ea"/>
                <a:cs typeface="+mn-cs"/>
              </a:rPr>
              <a:t>TELL the participants to:</a:t>
            </a:r>
          </a:p>
          <a:p>
            <a:r>
              <a:rPr lang="en-US" sz="1200" kern="1200" dirty="0" smtClean="0">
                <a:solidFill>
                  <a:schemeClr val="tx1"/>
                </a:solidFill>
                <a:effectLst/>
                <a:latin typeface="+mn-lt"/>
                <a:ea typeface="+mn-ea"/>
                <a:cs typeface="+mn-cs"/>
              </a:rPr>
              <a:t>Relate and classify their answers from slide 6 according to the different types of customers.</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06708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0" dirty="0" smtClean="0"/>
              <a:t>Tell the participants: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Generate the customers of the different identified processes from “Get Organized”</a:t>
            </a:r>
            <a:r>
              <a:rPr lang="en-US" sz="1200" i="0" kern="1200" baseline="0" dirty="0" smtClean="0">
                <a:solidFill>
                  <a:schemeClr val="tx1"/>
                </a:solidFill>
                <a:effectLst/>
                <a:latin typeface="+mn-lt"/>
                <a:ea typeface="+mn-ea"/>
                <a:cs typeface="+mn-cs"/>
              </a:rPr>
              <a:t>.</a:t>
            </a:r>
            <a:r>
              <a:rPr lang="en-US" baseline="0" dirty="0" smtClean="0"/>
              <a:t> </a:t>
            </a:r>
            <a:endParaRPr lang="en-US" sz="1200" i="1" kern="1200" dirty="0" smtClean="0">
              <a:solidFill>
                <a:schemeClr val="tx1"/>
              </a:solidFill>
              <a:effectLst/>
              <a:latin typeface="+mn-lt"/>
              <a:ea typeface="+mn-ea"/>
              <a:cs typeface="+mn-cs"/>
            </a:endParaRPr>
          </a:p>
          <a:p>
            <a:endParaRPr lang="en-US" b="0" baseline="0" dirty="0" smtClean="0"/>
          </a:p>
        </p:txBody>
      </p:sp>
      <p:sp>
        <p:nvSpPr>
          <p:cNvPr id="4" name="Slide Number Placeholder 3"/>
          <p:cNvSpPr>
            <a:spLocks noGrp="1"/>
          </p:cNvSpPr>
          <p:nvPr>
            <p:ph type="sldNum" sz="quarter" idx="10"/>
          </p:nvPr>
        </p:nvSpPr>
        <p:spPr/>
        <p:txBody>
          <a:bodyPr/>
          <a:lstStyle/>
          <a:p>
            <a:fld id="{F3A9EB92-5E4F-D446-80C5-3ACCCBEEDE12}" type="slidenum">
              <a:rPr lang="en-US" smtClean="0"/>
              <a:pPr/>
              <a:t>8</a:t>
            </a:fld>
            <a:endParaRPr lang="en-US"/>
          </a:p>
        </p:txBody>
      </p:sp>
    </p:spTree>
    <p:extLst>
      <p:ext uri="{BB962C8B-B14F-4D97-AF65-F5344CB8AC3E}">
        <p14:creationId xmlns:p14="http://schemas.microsoft.com/office/powerpoint/2010/main" val="3850403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EMPHASIZE </a:t>
            </a:r>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the participants: </a:t>
            </a:r>
            <a:endParaRPr lang="en-US" sz="11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Needs</a:t>
            </a:r>
            <a:r>
              <a:rPr lang="en-US" sz="1200" kern="1200" dirty="0" smtClean="0">
                <a:solidFill>
                  <a:schemeClr val="tx1"/>
                </a:solidFill>
                <a:effectLst/>
                <a:latin typeface="+mn-lt"/>
                <a:ea typeface="+mn-ea"/>
                <a:cs typeface="+mn-cs"/>
              </a:rPr>
              <a:t> are more likely common across your customers.</a:t>
            </a:r>
            <a:endParaRPr lang="en-US" sz="11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Wants</a:t>
            </a:r>
            <a:r>
              <a:rPr lang="en-US" sz="1200" kern="1200" dirty="0" smtClean="0">
                <a:solidFill>
                  <a:schemeClr val="tx1"/>
                </a:solidFill>
                <a:effectLst/>
                <a:latin typeface="+mn-lt"/>
                <a:ea typeface="+mn-ea"/>
                <a:cs typeface="+mn-cs"/>
              </a:rPr>
              <a:t> may vary from customer to customer even if they share the same needs.</a:t>
            </a:r>
            <a:endParaRPr lang="en-US" sz="1100" kern="1200" dirty="0" smtClean="0">
              <a:solidFill>
                <a:schemeClr val="tx1"/>
              </a:solidFill>
              <a:effectLst/>
              <a:latin typeface="+mn-lt"/>
              <a:ea typeface="+mn-ea"/>
              <a:cs typeface="+mn-cs"/>
            </a:endParaRPr>
          </a:p>
          <a:p>
            <a:r>
              <a:rPr lang="en-US" sz="105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Edited this for consistency.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9EB92-5E4F-D446-80C5-3ACCCBEEDE12}" type="slidenum">
              <a:rPr lang="en-US" smtClean="0"/>
              <a:pPr/>
              <a:t>9</a:t>
            </a:fld>
            <a:endParaRPr lang="en-US"/>
          </a:p>
        </p:txBody>
      </p:sp>
    </p:spTree>
    <p:extLst>
      <p:ext uri="{BB962C8B-B14F-4D97-AF65-F5344CB8AC3E}">
        <p14:creationId xmlns:p14="http://schemas.microsoft.com/office/powerpoint/2010/main" val="1453806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21151C-C55E-F045-98B7-2FD5A5A00E5C}" type="slidenum">
              <a:rPr lang="en-US"/>
              <a:pPr/>
              <a:t>10</a:t>
            </a:fld>
            <a:endParaRPr lang="en-US"/>
          </a:p>
        </p:txBody>
      </p:sp>
      <p:sp>
        <p:nvSpPr>
          <p:cNvPr id="491522" name="Rectangle 2"/>
          <p:cNvSpPr>
            <a:spLocks noGrp="1" noRot="1" noChangeAspect="1" noChangeArrowheads="1" noTextEdit="1"/>
          </p:cNvSpPr>
          <p:nvPr>
            <p:ph type="sldImg"/>
          </p:nvPr>
        </p:nvSpPr>
        <p:spPr>
          <a:xfrm>
            <a:off x="735013" y="142875"/>
            <a:ext cx="5387975" cy="4041775"/>
          </a:xfrm>
          <a:ln/>
          <a:extLst>
            <a:ext uri="{FAA26D3D-D897-4be2-8F04-BA451C77F1D7}">
              <ma14:placeholderFlag xmlns="" xmlns:ma14="http://schemas.microsoft.com/office/mac/drawingml/2011/main" val="1"/>
            </a:ext>
          </a:extLst>
        </p:spPr>
      </p:sp>
      <p:sp>
        <p:nvSpPr>
          <p:cNvPr id="491523" name="Rectangle 3"/>
          <p:cNvSpPr>
            <a:spLocks noGrp="1" noChangeArrowheads="1"/>
          </p:cNvSpPr>
          <p:nvPr>
            <p:ph type="body" idx="1"/>
          </p:nvPr>
        </p:nvSpPr>
        <p:spPr>
          <a:xfrm>
            <a:off x="706438" y="4225925"/>
            <a:ext cx="5445125" cy="4443413"/>
          </a:xfrm>
        </p:spPr>
        <p:txBody>
          <a:bodyPr/>
          <a:lstStyle/>
          <a:p>
            <a:pPr lvl="0"/>
            <a:r>
              <a:rPr lang="en-US" sz="1200" kern="1200" dirty="0" smtClean="0">
                <a:solidFill>
                  <a:schemeClr val="tx1"/>
                </a:solidFill>
                <a:effectLst/>
                <a:latin typeface="+mn-lt"/>
                <a:ea typeface="+mn-ea"/>
                <a:cs typeface="+mn-cs"/>
              </a:rPr>
              <a:t>TELL the participants:</a:t>
            </a:r>
          </a:p>
          <a:p>
            <a:r>
              <a:rPr lang="en-US" sz="1200" kern="1200" dirty="0" smtClean="0">
                <a:solidFill>
                  <a:schemeClr val="tx1"/>
                </a:solidFill>
                <a:effectLst/>
                <a:latin typeface="+mn-lt"/>
                <a:ea typeface="+mn-ea"/>
                <a:cs typeface="+mn-cs"/>
              </a:rPr>
              <a:t>When identifying customer needs, several issues may arise. The points illustrated in slides 9-11 are just a few issues that customer research has to address.</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826237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A9EB92-5E4F-D446-80C5-3ACCCBEEDE12}" type="slidenum">
              <a:rPr lang="en-US" smtClean="0"/>
              <a:pPr/>
              <a:t>11</a:t>
            </a:fld>
            <a:endParaRPr lang="en-US"/>
          </a:p>
        </p:txBody>
      </p:sp>
    </p:spTree>
    <p:extLst>
      <p:ext uri="{BB962C8B-B14F-4D97-AF65-F5344CB8AC3E}">
        <p14:creationId xmlns:p14="http://schemas.microsoft.com/office/powerpoint/2010/main" val="661357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FFA73A-0EB0-7542-9CFC-66ECA68B1FBA}" type="slidenum">
              <a:rPr lang="en-US"/>
              <a:pPr/>
              <a:t>12</a:t>
            </a:fld>
            <a:endParaRPr lang="en-US"/>
          </a:p>
        </p:txBody>
      </p:sp>
      <p:sp>
        <p:nvSpPr>
          <p:cNvPr id="479234" name="Rectangle 2"/>
          <p:cNvSpPr>
            <a:spLocks noGrp="1" noRot="1" noChangeAspect="1" noChangeArrowheads="1" noTextEdit="1"/>
          </p:cNvSpPr>
          <p:nvPr>
            <p:ph type="sldImg"/>
          </p:nvPr>
        </p:nvSpPr>
        <p:spPr>
          <a:xfrm>
            <a:off x="754063" y="234950"/>
            <a:ext cx="5299075" cy="3973513"/>
          </a:xfrm>
          <a:ln/>
          <a:extLst>
            <a:ext uri="{FAA26D3D-D897-4be2-8F04-BA451C77F1D7}">
              <ma14:placeholderFlag xmlns="" xmlns:ma14="http://schemas.microsoft.com/office/mac/drawingml/2011/main" val="1"/>
            </a:ext>
          </a:extLst>
        </p:spPr>
      </p:sp>
      <p:sp>
        <p:nvSpPr>
          <p:cNvPr id="479235" name="Rectangle 3"/>
          <p:cNvSpPr>
            <a:spLocks noGrp="1" noChangeArrowheads="1"/>
          </p:cNvSpPr>
          <p:nvPr>
            <p:ph type="body" idx="1"/>
          </p:nvPr>
        </p:nvSpPr>
        <p:spPr>
          <a:xfrm>
            <a:off x="793750" y="4297363"/>
            <a:ext cx="5221288" cy="4106862"/>
          </a:xfrm>
        </p:spPr>
        <p:txBody>
          <a:bodyPr/>
          <a:lstStyle/>
          <a:p>
            <a:pPr lvl="0"/>
            <a:r>
              <a:rPr lang="en-US" sz="1200" kern="1200" dirty="0" smtClean="0">
                <a:solidFill>
                  <a:schemeClr val="tx1"/>
                </a:solidFill>
                <a:effectLst/>
                <a:latin typeface="+mn-lt"/>
                <a:ea typeface="+mn-ea"/>
                <a:cs typeface="+mn-cs"/>
              </a:rPr>
              <a:t>TELL the participants to:</a:t>
            </a:r>
          </a:p>
          <a:p>
            <a:r>
              <a:rPr lang="en-US" sz="1200" kern="1200" dirty="0" smtClean="0">
                <a:solidFill>
                  <a:schemeClr val="tx1"/>
                </a:solidFill>
                <a:effectLst/>
                <a:latin typeface="+mn-lt"/>
                <a:ea typeface="+mn-ea"/>
                <a:cs typeface="+mn-cs"/>
              </a:rPr>
              <a:t>Transcribe the strongest of these statements on cards or self-stick notes that you can use for the affinity diagram.</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06938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76600" y="3352800"/>
            <a:ext cx="5257800" cy="1752600"/>
          </a:xfrm>
        </p:spPr>
        <p:txBody>
          <a:bodyPr>
            <a:noAutofit/>
          </a:bodyPr>
          <a:lstStyle>
            <a:lvl1pPr algn="r">
              <a:defRPr sz="5400" b="1">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133600" y="5257800"/>
            <a:ext cx="6400800" cy="762000"/>
          </a:xfrm>
        </p:spPr>
        <p:txBody>
          <a:bodyPr>
            <a:normAutofit/>
          </a:bodyPr>
          <a:lstStyle>
            <a:lvl1pPr marL="0" indent="0" algn="r">
              <a:buNone/>
              <a:defRPr sz="28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C9C10CB-C395-BA44-BCDC-62A162B5A7E8}" type="datetime1">
              <a:rPr lang="en-PH"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3-</a:t>
            </a:r>
            <a:fld id="{09A02BB9-3F86-4823-9A8F-6A16970CA7F2}" type="slidenum">
              <a:rPr lang="en-US" smtClean="0"/>
              <a:pPr/>
              <a:t>‹#›</a:t>
            </a:fld>
            <a:endParaRPr lang="en-US" dirty="0"/>
          </a:p>
        </p:txBody>
      </p:sp>
      <p:pic>
        <p:nvPicPr>
          <p:cNvPr id="7" name="Picture 2" descr="E:\Abigail Godoy\DepEd Style Guide\DepEd Seal_small.png"/>
          <p:cNvPicPr>
            <a:picLocks noChangeAspect="1" noChangeArrowheads="1"/>
          </p:cNvPicPr>
          <p:nvPr userDrawn="1"/>
        </p:nvPicPr>
        <p:blipFill>
          <a:blip r:embed="rId3" cstate="print"/>
          <a:srcRect/>
          <a:stretch>
            <a:fillRect/>
          </a:stretch>
        </p:blipFill>
        <p:spPr bwMode="auto">
          <a:xfrm>
            <a:off x="5638800" y="612799"/>
            <a:ext cx="2615046" cy="2587601"/>
          </a:xfrm>
          <a:prstGeom prst="rect">
            <a:avLst/>
          </a:prstGeom>
          <a:noFill/>
        </p:spPr>
      </p:pic>
    </p:spTree>
    <p:extLst>
      <p:ext uri="{BB962C8B-B14F-4D97-AF65-F5344CB8AC3E}">
        <p14:creationId xmlns:p14="http://schemas.microsoft.com/office/powerpoint/2010/main" val="293403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lstStyle>
            <a:lvl1pPr>
              <a:defRPr>
                <a:solidFill>
                  <a:srgbClr val="C0000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A1DA31-22FF-EF48-81F5-65D1AF361012}" type="datetime1">
              <a:rPr lang="en-PH"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3-</a:t>
            </a:r>
            <a:fld id="{09A02BB9-3F86-4823-9A8F-6A16970CA7F2}" type="slidenum">
              <a:rPr lang="en-US" smtClean="0"/>
              <a:pPr/>
              <a:t>‹#›</a:t>
            </a:fld>
            <a:endParaRPr lang="en-US" dirty="0"/>
          </a:p>
        </p:txBody>
      </p:sp>
      <p:sp>
        <p:nvSpPr>
          <p:cNvPr id="7" name="Rectangle 6"/>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5245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C0000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93B7F-F3A3-7F48-8985-7DDD021B0CB3}" type="datetime1">
              <a:rPr lang="en-PH"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3-</a:t>
            </a:r>
            <a:fld id="{09A02BB9-3F86-4823-9A8F-6A16970CA7F2}" type="slidenum">
              <a:rPr lang="en-US" smtClean="0"/>
              <a:pPr/>
              <a:t>‹#›</a:t>
            </a:fld>
            <a:endParaRPr lang="en-US" dirty="0"/>
          </a:p>
        </p:txBody>
      </p:sp>
      <p:sp>
        <p:nvSpPr>
          <p:cNvPr id="7" name="Rectangle 6"/>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618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09600"/>
            <a:ext cx="6934200" cy="1143000"/>
          </a:xfrm>
        </p:spPr>
        <p:txBody>
          <a:bodyPr>
            <a:noAutofit/>
          </a:bodyPr>
          <a:lstStyle>
            <a:lvl1pPr algn="l">
              <a:defRPr sz="4400" b="0">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F187E22-63FE-1C41-BD44-8385EFF62B43}" type="datetime1">
              <a:rPr lang="en-PH"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3-</a:t>
            </a:r>
            <a:fld id="{09A02BB9-3F86-4823-9A8F-6A16970CA7F2}" type="slidenum">
              <a:rPr lang="en-US" smtClean="0"/>
              <a:pPr/>
              <a:t>‹#›</a:t>
            </a:fld>
            <a:endParaRPr lang="en-US" dirty="0"/>
          </a:p>
        </p:txBody>
      </p:sp>
      <p:sp>
        <p:nvSpPr>
          <p:cNvPr id="7" name="Rectangle 6"/>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8418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C0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503A1B0E-A4D1-1B46-9B43-D835A30358B8}" type="datetime1">
              <a:rPr lang="en-PH"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3-</a:t>
            </a:r>
            <a:fld id="{09A02BB9-3F86-4823-9A8F-6A16970CA7F2}" type="slidenum">
              <a:rPr lang="en-US" smtClean="0"/>
              <a:pPr/>
              <a:t>‹#›</a:t>
            </a:fld>
            <a:endParaRPr lang="en-US" dirty="0"/>
          </a:p>
        </p:txBody>
      </p:sp>
      <p:sp>
        <p:nvSpPr>
          <p:cNvPr id="7" name="Rectangle 6"/>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3898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934200" cy="1143000"/>
          </a:xfrm>
        </p:spPr>
        <p:txBody>
          <a:bodyPr/>
          <a:lstStyle>
            <a:lvl1pPr algn="l">
              <a:defRPr>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2E1E3F0-506F-CB4B-8015-740E57DE3AA2}" type="datetime1">
              <a:rPr lang="en-PH" smtClean="0"/>
              <a:pPr/>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3-</a:t>
            </a:r>
            <a:fld id="{09A02BB9-3F86-4823-9A8F-6A16970CA7F2}" type="slidenum">
              <a:rPr lang="en-US" smtClean="0"/>
              <a:pPr/>
              <a:t>‹#›</a:t>
            </a:fld>
            <a:endParaRPr lang="en-US" dirty="0"/>
          </a:p>
        </p:txBody>
      </p:sp>
      <p:sp>
        <p:nvSpPr>
          <p:cNvPr id="8" name="Rectangle 7"/>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57577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934200" cy="1143000"/>
          </a:xfrm>
        </p:spPr>
        <p:txBody>
          <a:bodyPr/>
          <a:lstStyle>
            <a:lvl1pPr algn="l">
              <a:defRPr>
                <a:solidFill>
                  <a:srgbClr val="C0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510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90799"/>
            <a:ext cx="4040188"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9510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90799"/>
            <a:ext cx="4041775"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117576D-67EF-A345-89AC-888894416DCB}" type="datetime1">
              <a:rPr lang="en-PH" smtClean="0"/>
              <a:pPr/>
              <a:t>10/28/2015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3-</a:t>
            </a:r>
            <a:fld id="{09A02BB9-3F86-4823-9A8F-6A16970CA7F2}" type="slidenum">
              <a:rPr lang="en-US" smtClean="0"/>
              <a:pPr/>
              <a:t>‹#›</a:t>
            </a:fld>
            <a:endParaRPr lang="en-US" dirty="0"/>
          </a:p>
        </p:txBody>
      </p:sp>
      <p:sp>
        <p:nvSpPr>
          <p:cNvPr id="10" name="Rectangle 9"/>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76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lvl1pPr algn="l">
              <a:defRPr>
                <a:solidFill>
                  <a:srgbClr val="C0000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2476E1F-C0F6-DA47-B466-9E16299DD243}" type="datetime1">
              <a:rPr lang="en-PH" smtClean="0"/>
              <a:pPr/>
              <a:t>10/28/2015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3-</a:t>
            </a:r>
            <a:fld id="{09A02BB9-3F86-4823-9A8F-6A16970CA7F2}" type="slidenum">
              <a:rPr lang="en-US" smtClean="0"/>
              <a:pPr/>
              <a:t>‹#›</a:t>
            </a:fld>
            <a:endParaRPr lang="en-US" dirty="0"/>
          </a:p>
        </p:txBody>
      </p:sp>
      <p:sp>
        <p:nvSpPr>
          <p:cNvPr id="6" name="Rectangle 5"/>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04264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5F810D-2E15-264D-A95F-657E8AB24FC9}" type="datetime1">
              <a:rPr lang="en-PH" smtClean="0"/>
              <a:pPr/>
              <a:t>10/28/2015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3-</a:t>
            </a:r>
            <a:fld id="{09A02BB9-3F86-4823-9A8F-6A16970CA7F2}" type="slidenum">
              <a:rPr lang="en-US" smtClean="0"/>
              <a:pPr/>
              <a:t>‹#›</a:t>
            </a:fld>
            <a:endParaRPr lang="en-US" dirty="0"/>
          </a:p>
        </p:txBody>
      </p:sp>
      <p:sp>
        <p:nvSpPr>
          <p:cNvPr id="5" name="Rectangle 4"/>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9979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DEC443-EB9B-DC42-96F2-C2BB8C1039F1}" type="datetime1">
              <a:rPr lang="en-PH" smtClean="0"/>
              <a:pPr/>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3-</a:t>
            </a:r>
            <a:fld id="{09A02BB9-3F86-4823-9A8F-6A16970CA7F2}" type="slidenum">
              <a:rPr lang="en-US" smtClean="0"/>
              <a:pPr/>
              <a:t>‹#›</a:t>
            </a:fld>
            <a:endParaRPr lang="en-US" dirty="0"/>
          </a:p>
        </p:txBody>
      </p:sp>
      <p:sp>
        <p:nvSpPr>
          <p:cNvPr id="8" name="Rectangle 7"/>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4241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91D675-27BD-4242-9EA9-11F38F5FDC44}" type="datetime1">
              <a:rPr lang="en-PH" smtClean="0"/>
              <a:pPr/>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3-</a:t>
            </a:r>
            <a:fld id="{09A02BB9-3F86-4823-9A8F-6A16970CA7F2}" type="slidenum">
              <a:rPr lang="en-US" smtClean="0"/>
              <a:pPr/>
              <a:t>‹#›</a:t>
            </a:fld>
            <a:endParaRPr lang="en-US" dirty="0"/>
          </a:p>
        </p:txBody>
      </p:sp>
      <p:sp>
        <p:nvSpPr>
          <p:cNvPr id="8" name="Rectangle 7"/>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892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096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71C18-25F8-0841-9BCC-4C057159161A}" type="datetime1">
              <a:rPr lang="en-PH" smtClean="0"/>
              <a:pPr/>
              <a:t>10/28/2015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3-</a:t>
            </a:r>
            <a:fld id="{09A02BB9-3F86-4823-9A8F-6A16970CA7F2}" type="slidenum">
              <a:rPr lang="en-US" smtClean="0"/>
              <a:pPr/>
              <a:t>‹#›</a:t>
            </a:fld>
            <a:endParaRPr lang="en-US" dirty="0"/>
          </a:p>
        </p:txBody>
      </p:sp>
    </p:spTree>
    <p:extLst>
      <p:ext uri="{BB962C8B-B14F-4D97-AF65-F5344CB8AC3E}">
        <p14:creationId xmlns:p14="http://schemas.microsoft.com/office/powerpoint/2010/main" val="337575553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6.xml"/><Relationship Id="rId7" Type="http://schemas.openxmlformats.org/officeDocument/2006/relationships/image" Target="../media/image10.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71421" y="4310895"/>
            <a:ext cx="5257800" cy="1752600"/>
          </a:xfrm>
        </p:spPr>
        <p:txBody>
          <a:bodyPr>
            <a:normAutofit fontScale="90000"/>
          </a:bodyPr>
          <a:lstStyle/>
          <a:p>
            <a:r>
              <a:rPr lang="en-US" dirty="0" smtClean="0"/>
              <a:t>Step 2:Talk with your </a:t>
            </a:r>
            <a:r>
              <a:rPr lang="en-US" dirty="0"/>
              <a:t>C</a:t>
            </a:r>
            <a:r>
              <a:rPr lang="en-US" dirty="0" smtClean="0"/>
              <a:t>ustomers </a:t>
            </a:r>
            <a:endParaRPr lang="en-US" dirty="0"/>
          </a:p>
        </p:txBody>
      </p:sp>
      <p:sp>
        <p:nvSpPr>
          <p:cNvPr id="3" name="Text Placeholder 2"/>
          <p:cNvSpPr>
            <a:spLocks noGrp="1"/>
          </p:cNvSpPr>
          <p:nvPr>
            <p:ph type="subTitle" idx="1"/>
          </p:nvPr>
        </p:nvSpPr>
        <p:spPr>
          <a:xfrm>
            <a:off x="3427880" y="3706913"/>
            <a:ext cx="5501341" cy="762000"/>
          </a:xfrm>
        </p:spPr>
        <p:txBody>
          <a:bodyPr>
            <a:normAutofit/>
          </a:bodyPr>
          <a:lstStyle/>
          <a:p>
            <a:r>
              <a:rPr lang="en-US" dirty="0" smtClean="0"/>
              <a:t>Stage 1: Assess</a:t>
            </a:r>
            <a:endParaRPr lang="en-US" dirty="0"/>
          </a:p>
        </p:txBody>
      </p:sp>
      <p:pic>
        <p:nvPicPr>
          <p:cNvPr id="4" name="Picture 3" descr="2-talk-with-custom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2066" y="556642"/>
            <a:ext cx="2644048" cy="2644048"/>
          </a:xfrm>
          <a:prstGeom prst="rect">
            <a:avLst/>
          </a:prstGeom>
        </p:spPr>
      </p:pic>
      <p:sp>
        <p:nvSpPr>
          <p:cNvPr id="5"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3266499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9" name="Rectangle 3"/>
          <p:cNvSpPr>
            <a:spLocks noGrp="1" noChangeArrowheads="1"/>
          </p:cNvSpPr>
          <p:nvPr>
            <p:ph type="title"/>
          </p:nvPr>
        </p:nvSpPr>
        <p:spPr/>
        <p:txBody>
          <a:bodyPr/>
          <a:lstStyle/>
          <a:p>
            <a:r>
              <a:rPr lang="en-US" sz="3600" dirty="0" smtClean="0"/>
              <a:t>Understanding VOCs</a:t>
            </a:r>
            <a:endParaRPr lang="en-US" sz="3600" dirty="0"/>
          </a:p>
        </p:txBody>
      </p:sp>
      <p:sp>
        <p:nvSpPr>
          <p:cNvPr id="2" name="Text Placeholder 1"/>
          <p:cNvSpPr>
            <a:spLocks noGrp="1"/>
          </p:cNvSpPr>
          <p:nvPr>
            <p:ph type="body" idx="1"/>
          </p:nvPr>
        </p:nvSpPr>
        <p:spPr/>
        <p:txBody>
          <a:bodyPr>
            <a:normAutofit/>
          </a:bodyPr>
          <a:lstStyle/>
          <a:p>
            <a:r>
              <a:rPr lang="en-US" sz="2400" dirty="0" smtClean="0"/>
              <a:t>Stated Needs</a:t>
            </a:r>
            <a:endParaRPr lang="en-US" sz="2400" dirty="0"/>
          </a:p>
        </p:txBody>
      </p:sp>
      <p:sp>
        <p:nvSpPr>
          <p:cNvPr id="490500" name="Rectangle 4"/>
          <p:cNvSpPr>
            <a:spLocks noGrp="1" noChangeArrowheads="1"/>
          </p:cNvSpPr>
          <p:nvPr>
            <p:ph sz="half" idx="2"/>
          </p:nvPr>
        </p:nvSpPr>
        <p:spPr/>
        <p:txBody>
          <a:bodyPr>
            <a:noAutofit/>
          </a:bodyPr>
          <a:lstStyle/>
          <a:p>
            <a:pPr>
              <a:lnSpc>
                <a:spcPct val="80000"/>
              </a:lnSpc>
            </a:pPr>
            <a:r>
              <a:rPr lang="en-US" dirty="0" smtClean="0"/>
              <a:t>“I need access to the internet”</a:t>
            </a:r>
          </a:p>
          <a:p>
            <a:pPr>
              <a:lnSpc>
                <a:spcPct val="80000"/>
              </a:lnSpc>
            </a:pPr>
            <a:r>
              <a:rPr lang="en-US" dirty="0" smtClean="0"/>
              <a:t>“I need to have a projector inside the classroom”  </a:t>
            </a:r>
          </a:p>
        </p:txBody>
      </p:sp>
      <p:sp>
        <p:nvSpPr>
          <p:cNvPr id="3" name="Text Placeholder 2"/>
          <p:cNvSpPr>
            <a:spLocks noGrp="1"/>
          </p:cNvSpPr>
          <p:nvPr>
            <p:ph type="body" sz="quarter" idx="3"/>
          </p:nvPr>
        </p:nvSpPr>
        <p:spPr/>
        <p:txBody>
          <a:bodyPr>
            <a:normAutofit/>
          </a:bodyPr>
          <a:lstStyle/>
          <a:p>
            <a:r>
              <a:rPr lang="en-US" sz="2400" dirty="0" smtClean="0"/>
              <a:t>Real Needs</a:t>
            </a:r>
            <a:endParaRPr lang="en-US" sz="2400" dirty="0"/>
          </a:p>
        </p:txBody>
      </p:sp>
      <p:sp>
        <p:nvSpPr>
          <p:cNvPr id="4" name="Content Placeholder 3"/>
          <p:cNvSpPr>
            <a:spLocks noGrp="1"/>
          </p:cNvSpPr>
          <p:nvPr>
            <p:ph sz="quarter" idx="4"/>
          </p:nvPr>
        </p:nvSpPr>
        <p:spPr/>
        <p:txBody>
          <a:bodyPr/>
          <a:lstStyle/>
          <a:p>
            <a:pPr marL="342900" lvl="1" indent="-342900">
              <a:lnSpc>
                <a:spcPct val="80000"/>
              </a:lnSpc>
              <a:buFont typeface="Arial" pitchFamily="34" charset="0"/>
              <a:buChar char="•"/>
            </a:pPr>
            <a:r>
              <a:rPr lang="en-US" sz="2400" dirty="0"/>
              <a:t>“I need to have new teaching materials”</a:t>
            </a:r>
          </a:p>
          <a:p>
            <a:pPr marL="342900" lvl="1" indent="-342900">
              <a:lnSpc>
                <a:spcPct val="80000"/>
              </a:lnSpc>
              <a:buFont typeface="Arial" pitchFamily="34" charset="0"/>
              <a:buChar char="•"/>
            </a:pPr>
            <a:r>
              <a:rPr lang="en-US" sz="2400" dirty="0"/>
              <a:t>“I need to have the entire class see the teaching materials”</a:t>
            </a:r>
          </a:p>
          <a:p>
            <a:endParaRPr lang="en-US" dirty="0"/>
          </a:p>
        </p:txBody>
      </p:sp>
      <p:sp>
        <p:nvSpPr>
          <p:cNvPr id="5" name="Slide Number Placeholder 4"/>
          <p:cNvSpPr>
            <a:spLocks noGrp="1"/>
          </p:cNvSpPr>
          <p:nvPr>
            <p:ph type="sldNum" sz="quarter" idx="12"/>
          </p:nvPr>
        </p:nvSpPr>
        <p:spPr/>
        <p:txBody>
          <a:bodyPr/>
          <a:lstStyle/>
          <a:p>
            <a:r>
              <a:rPr lang="en-US" smtClean="0"/>
              <a:t>3-</a:t>
            </a:r>
            <a:fld id="{09A02BB9-3F86-4823-9A8F-6A16970CA7F2}" type="slidenum">
              <a:rPr lang="en-US" smtClean="0"/>
              <a:pPr/>
              <a:t>10</a:t>
            </a:fld>
            <a:endParaRPr lang="en-US" dirty="0"/>
          </a:p>
        </p:txBody>
      </p:sp>
      <p:sp>
        <p:nvSpPr>
          <p:cNvPr id="8"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2589399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VOCs</a:t>
            </a:r>
          </a:p>
        </p:txBody>
      </p:sp>
      <p:sp>
        <p:nvSpPr>
          <p:cNvPr id="3" name="Text Placeholder 2"/>
          <p:cNvSpPr>
            <a:spLocks noGrp="1"/>
          </p:cNvSpPr>
          <p:nvPr>
            <p:ph type="body" idx="1"/>
          </p:nvPr>
        </p:nvSpPr>
        <p:spPr/>
        <p:txBody>
          <a:bodyPr>
            <a:normAutofit/>
          </a:bodyPr>
          <a:lstStyle/>
          <a:p>
            <a:r>
              <a:rPr lang="en-US" sz="2400" dirty="0" smtClean="0"/>
              <a:t>Perceived Needs</a:t>
            </a:r>
            <a:endParaRPr lang="en-US" sz="2400" dirty="0"/>
          </a:p>
        </p:txBody>
      </p:sp>
      <p:sp>
        <p:nvSpPr>
          <p:cNvPr id="4" name="Content Placeholder 3"/>
          <p:cNvSpPr>
            <a:spLocks noGrp="1"/>
          </p:cNvSpPr>
          <p:nvPr>
            <p:ph sz="half" idx="2"/>
          </p:nvPr>
        </p:nvSpPr>
        <p:spPr/>
        <p:txBody>
          <a:bodyPr>
            <a:normAutofit/>
          </a:bodyPr>
          <a:lstStyle/>
          <a:p>
            <a:pPr>
              <a:lnSpc>
                <a:spcPct val="80000"/>
              </a:lnSpc>
            </a:pPr>
            <a:r>
              <a:rPr lang="en-US" dirty="0" smtClean="0"/>
              <a:t>“</a:t>
            </a:r>
            <a:r>
              <a:rPr lang="en-US" dirty="0"/>
              <a:t>I want an understanding teacher</a:t>
            </a:r>
            <a:r>
              <a:rPr lang="en-US" dirty="0" smtClean="0"/>
              <a:t>”</a:t>
            </a:r>
            <a:endParaRPr lang="en-US" dirty="0"/>
          </a:p>
          <a:p>
            <a:pPr marL="0" indent="0">
              <a:lnSpc>
                <a:spcPct val="80000"/>
              </a:lnSpc>
              <a:buNone/>
            </a:pPr>
            <a:endParaRPr lang="en-US" dirty="0"/>
          </a:p>
          <a:p>
            <a:endParaRPr lang="en-US" dirty="0" smtClean="0"/>
          </a:p>
          <a:p>
            <a:r>
              <a:rPr lang="en-US" dirty="0" smtClean="0"/>
              <a:t>“I need a computer”</a:t>
            </a:r>
          </a:p>
          <a:p>
            <a:r>
              <a:rPr lang="en-US" dirty="0" smtClean="0"/>
              <a:t>“We need books in the library”</a:t>
            </a:r>
          </a:p>
          <a:p>
            <a:endParaRPr lang="en-US" b="1" dirty="0" smtClean="0"/>
          </a:p>
          <a:p>
            <a:endParaRPr lang="en-US" dirty="0"/>
          </a:p>
        </p:txBody>
      </p:sp>
      <p:sp>
        <p:nvSpPr>
          <p:cNvPr id="5" name="Text Placeholder 4"/>
          <p:cNvSpPr>
            <a:spLocks noGrp="1"/>
          </p:cNvSpPr>
          <p:nvPr>
            <p:ph type="body" sz="quarter" idx="3"/>
          </p:nvPr>
        </p:nvSpPr>
        <p:spPr/>
        <p:txBody>
          <a:bodyPr>
            <a:normAutofit/>
          </a:bodyPr>
          <a:lstStyle/>
          <a:p>
            <a:r>
              <a:rPr lang="en-US" sz="2400" dirty="0" smtClean="0"/>
              <a:t>Actual Needs</a:t>
            </a:r>
            <a:endParaRPr lang="en-US" sz="2400" dirty="0"/>
          </a:p>
        </p:txBody>
      </p:sp>
      <p:sp>
        <p:nvSpPr>
          <p:cNvPr id="6" name="Content Placeholder 5"/>
          <p:cNvSpPr>
            <a:spLocks noGrp="1"/>
          </p:cNvSpPr>
          <p:nvPr>
            <p:ph sz="quarter" idx="4"/>
          </p:nvPr>
        </p:nvSpPr>
        <p:spPr>
          <a:xfrm>
            <a:off x="4645025" y="2629287"/>
            <a:ext cx="4041775" cy="3535363"/>
          </a:xfrm>
        </p:spPr>
        <p:txBody>
          <a:bodyPr>
            <a:normAutofit/>
          </a:bodyPr>
          <a:lstStyle/>
          <a:p>
            <a:pPr>
              <a:lnSpc>
                <a:spcPct val="80000"/>
              </a:lnSpc>
            </a:pPr>
            <a:r>
              <a:rPr lang="en-US" dirty="0"/>
              <a:t>“I need to have a strict </a:t>
            </a:r>
            <a:r>
              <a:rPr lang="en-US" dirty="0" smtClean="0"/>
              <a:t>teacher</a:t>
            </a:r>
          </a:p>
          <a:p>
            <a:pPr>
              <a:lnSpc>
                <a:spcPct val="80000"/>
              </a:lnSpc>
            </a:pPr>
            <a:endParaRPr lang="en-US" dirty="0"/>
          </a:p>
          <a:p>
            <a:pPr>
              <a:lnSpc>
                <a:spcPct val="80000"/>
              </a:lnSpc>
            </a:pPr>
            <a:endParaRPr lang="en-US" dirty="0" smtClean="0"/>
          </a:p>
          <a:p>
            <a:pPr>
              <a:lnSpc>
                <a:spcPct val="80000"/>
              </a:lnSpc>
            </a:pPr>
            <a:r>
              <a:rPr lang="en-US" dirty="0"/>
              <a:t>“I need a calculator”</a:t>
            </a:r>
          </a:p>
          <a:p>
            <a:pPr>
              <a:lnSpc>
                <a:spcPct val="80000"/>
              </a:lnSpc>
            </a:pPr>
            <a:r>
              <a:rPr lang="en-US" dirty="0"/>
              <a:t>“We need a place for students to study”</a:t>
            </a:r>
          </a:p>
        </p:txBody>
      </p:sp>
      <p:sp>
        <p:nvSpPr>
          <p:cNvPr id="7" name="Text Placeholder 2"/>
          <p:cNvSpPr txBox="1">
            <a:spLocks/>
          </p:cNvSpPr>
          <p:nvPr/>
        </p:nvSpPr>
        <p:spPr>
          <a:xfrm>
            <a:off x="457200" y="3488989"/>
            <a:ext cx="40401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2400" dirty="0" smtClean="0"/>
              <a:t>Intended Usage</a:t>
            </a:r>
            <a:endParaRPr lang="en-US" sz="2400" dirty="0"/>
          </a:p>
        </p:txBody>
      </p:sp>
      <p:sp>
        <p:nvSpPr>
          <p:cNvPr id="8" name="Text Placeholder 4"/>
          <p:cNvSpPr txBox="1">
            <a:spLocks/>
          </p:cNvSpPr>
          <p:nvPr/>
        </p:nvSpPr>
        <p:spPr>
          <a:xfrm>
            <a:off x="4797425" y="3423746"/>
            <a:ext cx="4041775"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2400" dirty="0" smtClean="0"/>
              <a:t>Actual Usage</a:t>
            </a:r>
            <a:endParaRPr lang="en-US" sz="2400" dirty="0"/>
          </a:p>
        </p:txBody>
      </p:sp>
      <p:sp>
        <p:nvSpPr>
          <p:cNvPr id="9" name="Slide Number Placeholder 8"/>
          <p:cNvSpPr>
            <a:spLocks noGrp="1"/>
          </p:cNvSpPr>
          <p:nvPr>
            <p:ph type="sldNum" sz="quarter" idx="12"/>
          </p:nvPr>
        </p:nvSpPr>
        <p:spPr/>
        <p:txBody>
          <a:bodyPr/>
          <a:lstStyle/>
          <a:p>
            <a:r>
              <a:rPr lang="en-US" smtClean="0"/>
              <a:t>3-</a:t>
            </a:r>
            <a:fld id="{09A02BB9-3F86-4823-9A8F-6A16970CA7F2}" type="slidenum">
              <a:rPr lang="en-US" smtClean="0"/>
              <a:pPr/>
              <a:t>11</a:t>
            </a:fld>
            <a:endParaRPr lang="en-US" dirty="0"/>
          </a:p>
        </p:txBody>
      </p:sp>
      <p:sp>
        <p:nvSpPr>
          <p:cNvPr id="10"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2643258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457199" y="609600"/>
            <a:ext cx="8408257" cy="1143000"/>
          </a:xfrm>
        </p:spPr>
        <p:txBody>
          <a:bodyPr>
            <a:normAutofit fontScale="90000"/>
          </a:bodyPr>
          <a:lstStyle/>
          <a:p>
            <a:r>
              <a:rPr lang="en-US" sz="3600" dirty="0" smtClean="0"/>
              <a:t>Guidelines on transcribing Parents/Students/Teachers VOC</a:t>
            </a:r>
            <a:endParaRPr lang="en-US" sz="3600" dirty="0"/>
          </a:p>
        </p:txBody>
      </p:sp>
      <p:sp>
        <p:nvSpPr>
          <p:cNvPr id="478211" name="Rectangle 3"/>
          <p:cNvSpPr>
            <a:spLocks noGrp="1" noChangeArrowheads="1"/>
          </p:cNvSpPr>
          <p:nvPr>
            <p:ph idx="1"/>
          </p:nvPr>
        </p:nvSpPr>
        <p:spPr/>
        <p:txBody>
          <a:bodyPr>
            <a:normAutofit/>
          </a:bodyPr>
          <a:lstStyle/>
          <a:p>
            <a:r>
              <a:rPr lang="en-US" dirty="0"/>
              <a:t>The </a:t>
            </a:r>
            <a:r>
              <a:rPr lang="en-US" dirty="0" smtClean="0"/>
              <a:t>statements </a:t>
            </a:r>
            <a:r>
              <a:rPr lang="en-US" dirty="0"/>
              <a:t>used should be in the </a:t>
            </a:r>
            <a:r>
              <a:rPr lang="en-US" dirty="0" smtClean="0"/>
              <a:t>parents, students, and/or teachers </a:t>
            </a:r>
            <a:r>
              <a:rPr lang="en-US" dirty="0"/>
              <a:t>own language </a:t>
            </a:r>
            <a:r>
              <a:rPr lang="en-US" dirty="0" smtClean="0"/>
              <a:t>as much as possible.</a:t>
            </a:r>
          </a:p>
          <a:p>
            <a:r>
              <a:rPr lang="en-US" dirty="0" smtClean="0"/>
              <a:t>To get these statements:</a:t>
            </a:r>
          </a:p>
          <a:p>
            <a:pPr lvl="1"/>
            <a:r>
              <a:rPr lang="en-US" dirty="0"/>
              <a:t>R</a:t>
            </a:r>
            <a:r>
              <a:rPr lang="en-US" dirty="0" smtClean="0"/>
              <a:t>ead through interview notes, survey notes, comment cards, etc.,</a:t>
            </a:r>
          </a:p>
          <a:p>
            <a:pPr lvl="1"/>
            <a:r>
              <a:rPr lang="en-US" dirty="0" smtClean="0"/>
              <a:t>Highlight any statements you think are relevant to your project.</a:t>
            </a:r>
          </a:p>
        </p:txBody>
      </p:sp>
      <p:pic>
        <p:nvPicPr>
          <p:cNvPr id="2" name="Picture 1"/>
          <p:cNvPicPr>
            <a:picLocks noChangeAspect="1"/>
          </p:cNvPicPr>
          <p:nvPr/>
        </p:nvPicPr>
        <p:blipFill>
          <a:blip r:embed="rId3"/>
          <a:stretch>
            <a:fillRect/>
          </a:stretch>
        </p:blipFill>
        <p:spPr>
          <a:xfrm>
            <a:off x="3989294" y="5264370"/>
            <a:ext cx="3727150" cy="989244"/>
          </a:xfrm>
          <a:prstGeom prst="rect">
            <a:avLst/>
          </a:prstGeom>
        </p:spPr>
      </p:pic>
      <p:sp>
        <p:nvSpPr>
          <p:cNvPr id="3" name="Slide Number Placeholder 2"/>
          <p:cNvSpPr>
            <a:spLocks noGrp="1"/>
          </p:cNvSpPr>
          <p:nvPr>
            <p:ph type="sldNum" sz="quarter" idx="12"/>
          </p:nvPr>
        </p:nvSpPr>
        <p:spPr/>
        <p:txBody>
          <a:bodyPr/>
          <a:lstStyle/>
          <a:p>
            <a:r>
              <a:rPr lang="en-US" smtClean="0"/>
              <a:t>3-</a:t>
            </a:r>
            <a:fld id="{09A02BB9-3F86-4823-9A8F-6A16970CA7F2}" type="slidenum">
              <a:rPr lang="en-US" smtClean="0"/>
              <a:pPr/>
              <a:t>12</a:t>
            </a:fld>
            <a:endParaRPr lang="en-US" dirty="0"/>
          </a:p>
        </p:txBody>
      </p:sp>
      <p:sp>
        <p:nvSpPr>
          <p:cNvPr id="6"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2260059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618" name="Rectangle 2"/>
          <p:cNvSpPr>
            <a:spLocks noGrp="1" noChangeArrowheads="1"/>
          </p:cNvSpPr>
          <p:nvPr>
            <p:ph type="title"/>
          </p:nvPr>
        </p:nvSpPr>
        <p:spPr/>
        <p:txBody>
          <a:bodyPr/>
          <a:lstStyle/>
          <a:p>
            <a:r>
              <a:rPr lang="en-US" dirty="0" smtClean="0"/>
              <a:t>Techniques for gathering </a:t>
            </a:r>
            <a:r>
              <a:rPr lang="en-US" dirty="0"/>
              <a:t>VOC</a:t>
            </a:r>
          </a:p>
        </p:txBody>
      </p:sp>
      <p:sp>
        <p:nvSpPr>
          <p:cNvPr id="4" name="Text Placeholder 3"/>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r>
              <a:rPr lang="en-US" smtClean="0"/>
              <a:t>3-</a:t>
            </a:r>
            <a:fld id="{09A02BB9-3F86-4823-9A8F-6A16970CA7F2}" type="slidenum">
              <a:rPr lang="en-US" smtClean="0"/>
              <a:pPr/>
              <a:t>13</a:t>
            </a:fld>
            <a:endParaRPr lang="en-US" dirty="0"/>
          </a:p>
        </p:txBody>
      </p:sp>
      <p:sp>
        <p:nvSpPr>
          <p:cNvPr id="5"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836692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Grp="1" noChangeArrowheads="1"/>
          </p:cNvSpPr>
          <p:nvPr>
            <p:ph type="title"/>
          </p:nvPr>
        </p:nvSpPr>
        <p:spPr/>
        <p:txBody>
          <a:bodyPr/>
          <a:lstStyle/>
          <a:p>
            <a:r>
              <a:rPr lang="en-US" dirty="0" smtClean="0"/>
              <a:t>Gathering VOC</a:t>
            </a:r>
            <a:endParaRPr lang="en-US" dirty="0"/>
          </a:p>
        </p:txBody>
      </p:sp>
      <p:sp>
        <p:nvSpPr>
          <p:cNvPr id="1043459" name="Rectangle 3"/>
          <p:cNvSpPr>
            <a:spLocks noGrp="1" noChangeArrowheads="1"/>
          </p:cNvSpPr>
          <p:nvPr>
            <p:ph idx="1"/>
          </p:nvPr>
        </p:nvSpPr>
        <p:spPr/>
        <p:txBody>
          <a:bodyPr>
            <a:noAutofit/>
          </a:bodyPr>
          <a:lstStyle/>
          <a:p>
            <a:r>
              <a:rPr lang="en-US" sz="3200" dirty="0" smtClean="0">
                <a:solidFill>
                  <a:srgbClr val="000000"/>
                </a:solidFill>
              </a:rPr>
              <a:t>Qualitative: </a:t>
            </a:r>
          </a:p>
          <a:p>
            <a:pPr marL="0" indent="0">
              <a:buNone/>
            </a:pPr>
            <a:r>
              <a:rPr lang="en-US" sz="3200" dirty="0" smtClean="0">
                <a:solidFill>
                  <a:srgbClr val="000000"/>
                </a:solidFill>
              </a:rPr>
              <a:t>The </a:t>
            </a:r>
            <a:r>
              <a:rPr lang="en-US" sz="3200" dirty="0">
                <a:solidFill>
                  <a:srgbClr val="000000"/>
                </a:solidFill>
              </a:rPr>
              <a:t>collection of data or information (by </a:t>
            </a:r>
            <a:r>
              <a:rPr lang="en-US" sz="3200" u="sng" dirty="0">
                <a:solidFill>
                  <a:srgbClr val="000000"/>
                </a:solidFill>
              </a:rPr>
              <a:t>verbal, visual, tactile, olfactory, and gustatory means</a:t>
            </a:r>
            <a:r>
              <a:rPr lang="en-US" sz="3200" i="1" dirty="0">
                <a:solidFill>
                  <a:srgbClr val="000000"/>
                </a:solidFill>
              </a:rPr>
              <a:t>) </a:t>
            </a:r>
            <a:r>
              <a:rPr lang="en-US" sz="3200" dirty="0">
                <a:solidFill>
                  <a:srgbClr val="000000"/>
                </a:solidFill>
              </a:rPr>
              <a:t>that provide a detailed </a:t>
            </a:r>
            <a:r>
              <a:rPr lang="en-US" sz="3200" u="sng" dirty="0">
                <a:solidFill>
                  <a:srgbClr val="000000"/>
                </a:solidFill>
              </a:rPr>
              <a:t>description</a:t>
            </a:r>
            <a:r>
              <a:rPr lang="en-US" sz="3200" dirty="0">
                <a:solidFill>
                  <a:srgbClr val="000000"/>
                </a:solidFill>
              </a:rPr>
              <a:t> of a situation, community or problem as the basis for developing an analysis</a:t>
            </a:r>
            <a:r>
              <a:rPr lang="en-US" sz="3200" dirty="0" smtClean="0">
                <a:solidFill>
                  <a:srgbClr val="000000"/>
                </a:solidFill>
              </a:rPr>
              <a:t>.</a:t>
            </a:r>
          </a:p>
          <a:p>
            <a:endParaRPr lang="en-US" sz="2400" dirty="0">
              <a:solidFill>
                <a:srgbClr val="000000"/>
              </a:solidFill>
            </a:endParaRPr>
          </a:p>
        </p:txBody>
      </p:sp>
      <p:sp>
        <p:nvSpPr>
          <p:cNvPr id="2" name="Slide Number Placeholder 1"/>
          <p:cNvSpPr>
            <a:spLocks noGrp="1"/>
          </p:cNvSpPr>
          <p:nvPr>
            <p:ph type="sldNum" sz="quarter" idx="12"/>
          </p:nvPr>
        </p:nvSpPr>
        <p:spPr/>
        <p:txBody>
          <a:bodyPr/>
          <a:lstStyle/>
          <a:p>
            <a:r>
              <a:rPr lang="en-US" smtClean="0"/>
              <a:t>3-</a:t>
            </a:r>
            <a:fld id="{09A02BB9-3F86-4823-9A8F-6A16970CA7F2}" type="slidenum">
              <a:rPr lang="en-US" smtClean="0"/>
              <a:pPr/>
              <a:t>14</a:t>
            </a:fld>
            <a:endParaRPr lang="en-US" dirty="0"/>
          </a:p>
        </p:txBody>
      </p:sp>
    </p:spTree>
    <p:extLst>
      <p:ext uri="{BB962C8B-B14F-4D97-AF65-F5344CB8AC3E}">
        <p14:creationId xmlns:p14="http://schemas.microsoft.com/office/powerpoint/2010/main" val="2782076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2"/>
          <p:cNvSpPr>
            <a:spLocks noGrp="1" noChangeArrowheads="1"/>
          </p:cNvSpPr>
          <p:nvPr>
            <p:ph type="title"/>
          </p:nvPr>
        </p:nvSpPr>
        <p:spPr>
          <a:xfrm>
            <a:off x="582706" y="651436"/>
            <a:ext cx="8367059" cy="962212"/>
          </a:xfrm>
        </p:spPr>
        <p:txBody>
          <a:bodyPr>
            <a:normAutofit fontScale="90000"/>
          </a:bodyPr>
          <a:lstStyle/>
          <a:p>
            <a:r>
              <a:rPr lang="en-US" dirty="0"/>
              <a:t>Methods for Gathering Qualitative Data</a:t>
            </a:r>
          </a:p>
        </p:txBody>
      </p:sp>
      <p:sp>
        <p:nvSpPr>
          <p:cNvPr id="1218563" name="Rectangle 3"/>
          <p:cNvSpPr>
            <a:spLocks noGrp="1" noChangeArrowheads="1"/>
          </p:cNvSpPr>
          <p:nvPr>
            <p:ph idx="1"/>
          </p:nvPr>
        </p:nvSpPr>
        <p:spPr/>
        <p:txBody>
          <a:bodyPr>
            <a:noAutofit/>
          </a:bodyPr>
          <a:lstStyle/>
          <a:p>
            <a:r>
              <a:rPr lang="en-US" sz="3200" dirty="0"/>
              <a:t>Interview</a:t>
            </a:r>
          </a:p>
          <a:p>
            <a:pPr lvl="1"/>
            <a:r>
              <a:rPr lang="en-US" sz="2800" b="0" dirty="0"/>
              <a:t>One-on-one, </a:t>
            </a:r>
            <a:r>
              <a:rPr lang="en-US" sz="2800" b="0" dirty="0" smtClean="0"/>
              <a:t>Pair (Dyad), </a:t>
            </a:r>
            <a:r>
              <a:rPr lang="en-US" sz="2800" b="0" dirty="0"/>
              <a:t>Triad</a:t>
            </a:r>
          </a:p>
          <a:p>
            <a:pPr lvl="1"/>
            <a:r>
              <a:rPr lang="en-US" sz="2800" b="0" dirty="0"/>
              <a:t>Focus Group Discussion (FGD)</a:t>
            </a:r>
          </a:p>
          <a:p>
            <a:r>
              <a:rPr lang="en-US" sz="3200" dirty="0" smtClean="0"/>
              <a:t>Observational</a:t>
            </a:r>
            <a:r>
              <a:rPr lang="en-US" sz="3200" b="0" dirty="0" smtClean="0"/>
              <a:t> </a:t>
            </a:r>
            <a:endParaRPr lang="en-US" sz="3200" b="0" dirty="0"/>
          </a:p>
          <a:p>
            <a:pPr lvl="1"/>
            <a:r>
              <a:rPr lang="en-US" sz="2800" b="0" dirty="0"/>
              <a:t>home visits</a:t>
            </a:r>
          </a:p>
          <a:p>
            <a:pPr lvl="1"/>
            <a:r>
              <a:rPr lang="en-US" sz="2800" b="0" dirty="0" smtClean="0"/>
              <a:t>classroom </a:t>
            </a:r>
            <a:r>
              <a:rPr lang="en-US" sz="2800" b="0" dirty="0"/>
              <a:t>visits</a:t>
            </a:r>
          </a:p>
          <a:p>
            <a:pPr lvl="1"/>
            <a:r>
              <a:rPr lang="en-US" sz="2800" b="0" dirty="0" smtClean="0"/>
              <a:t>Play area visits</a:t>
            </a:r>
            <a:endParaRPr lang="en-US" sz="2800" b="0" dirty="0"/>
          </a:p>
        </p:txBody>
      </p:sp>
      <p:sp>
        <p:nvSpPr>
          <p:cNvPr id="2" name="Slide Number Placeholder 1"/>
          <p:cNvSpPr>
            <a:spLocks noGrp="1"/>
          </p:cNvSpPr>
          <p:nvPr>
            <p:ph type="sldNum" sz="quarter" idx="12"/>
          </p:nvPr>
        </p:nvSpPr>
        <p:spPr/>
        <p:txBody>
          <a:bodyPr/>
          <a:lstStyle/>
          <a:p>
            <a:r>
              <a:rPr lang="en-US" smtClean="0"/>
              <a:t>3-</a:t>
            </a:r>
            <a:fld id="{09A02BB9-3F86-4823-9A8F-6A16970CA7F2}" type="slidenum">
              <a:rPr lang="en-US" smtClean="0"/>
              <a:pPr/>
              <a:t>15</a:t>
            </a:fld>
            <a:endParaRPr lang="en-US" dirty="0"/>
          </a:p>
        </p:txBody>
      </p:sp>
      <p:sp>
        <p:nvSpPr>
          <p:cNvPr id="5"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819688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2"/>
          <p:cNvSpPr>
            <a:spLocks noGrp="1" noChangeArrowheads="1"/>
          </p:cNvSpPr>
          <p:nvPr>
            <p:ph type="title"/>
          </p:nvPr>
        </p:nvSpPr>
        <p:spPr>
          <a:xfrm>
            <a:off x="692655" y="457199"/>
            <a:ext cx="7994146" cy="1024571"/>
          </a:xfrm>
        </p:spPr>
        <p:txBody>
          <a:bodyPr>
            <a:normAutofit fontScale="90000"/>
          </a:bodyPr>
          <a:lstStyle/>
          <a:p>
            <a:r>
              <a:rPr lang="en-US" dirty="0" smtClean="0"/>
              <a:t>Uses of Focus </a:t>
            </a:r>
            <a:r>
              <a:rPr lang="en-US" dirty="0"/>
              <a:t>Group Discussion</a:t>
            </a:r>
          </a:p>
        </p:txBody>
      </p:sp>
      <p:sp>
        <p:nvSpPr>
          <p:cNvPr id="1222663" name="Text Box 7"/>
          <p:cNvSpPr txBox="1">
            <a:spLocks noChangeArrowheads="1"/>
          </p:cNvSpPr>
          <p:nvPr/>
        </p:nvSpPr>
        <p:spPr bwMode="auto">
          <a:xfrm>
            <a:off x="457200" y="1481771"/>
            <a:ext cx="8153400" cy="2554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177800" indent="-1778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marL="342900" lvl="1" indent="-342900">
              <a:buFont typeface="Arial"/>
              <a:buChar char="•"/>
            </a:pPr>
            <a:r>
              <a:rPr lang="en-US" sz="3200" dirty="0" smtClean="0">
                <a:latin typeface="+mn-lt"/>
              </a:rPr>
              <a:t>Organize </a:t>
            </a:r>
            <a:r>
              <a:rPr lang="en-US" sz="3200" dirty="0">
                <a:latin typeface="+mn-lt"/>
              </a:rPr>
              <a:t>information from the collective point of view of a group of customers</a:t>
            </a:r>
          </a:p>
          <a:p>
            <a:pPr marL="342900" lvl="1" indent="-342900">
              <a:buFont typeface="Arial"/>
              <a:buChar char="•"/>
            </a:pPr>
            <a:r>
              <a:rPr lang="en-US" sz="3200" dirty="0">
                <a:latin typeface="+mn-lt"/>
              </a:rPr>
              <a:t>To clarify and define </a:t>
            </a:r>
            <a:r>
              <a:rPr lang="en-US" sz="3200" dirty="0" smtClean="0">
                <a:latin typeface="+mn-lt"/>
              </a:rPr>
              <a:t>customer </a:t>
            </a:r>
            <a:r>
              <a:rPr lang="en-US" sz="3200" dirty="0">
                <a:latin typeface="+mn-lt"/>
              </a:rPr>
              <a:t>needs</a:t>
            </a:r>
          </a:p>
          <a:p>
            <a:pPr marL="342900" lvl="1" indent="-342900">
              <a:buFont typeface="Arial"/>
              <a:buChar char="•"/>
            </a:pPr>
            <a:r>
              <a:rPr lang="en-US" sz="3200" dirty="0">
                <a:latin typeface="+mn-lt"/>
              </a:rPr>
              <a:t>To gain insights into the prioritization of </a:t>
            </a:r>
            <a:r>
              <a:rPr lang="en-US" sz="3200" dirty="0" smtClean="0">
                <a:latin typeface="+mn-lt"/>
              </a:rPr>
              <a:t>needs</a:t>
            </a:r>
            <a:endParaRPr lang="en-US" sz="3200" dirty="0">
              <a:latin typeface="+mn-lt"/>
            </a:endParaRPr>
          </a:p>
        </p:txBody>
      </p:sp>
      <p:sp>
        <p:nvSpPr>
          <p:cNvPr id="2" name="Slide Number Placeholder 1"/>
          <p:cNvSpPr>
            <a:spLocks noGrp="1"/>
          </p:cNvSpPr>
          <p:nvPr>
            <p:ph type="sldNum" sz="quarter" idx="12"/>
          </p:nvPr>
        </p:nvSpPr>
        <p:spPr/>
        <p:txBody>
          <a:bodyPr/>
          <a:lstStyle/>
          <a:p>
            <a:r>
              <a:rPr lang="en-US" smtClean="0"/>
              <a:t>3-</a:t>
            </a:r>
            <a:fld id="{09A02BB9-3F86-4823-9A8F-6A16970CA7F2}" type="slidenum">
              <a:rPr lang="en-US" smtClean="0"/>
              <a:pPr/>
              <a:t>16</a:t>
            </a:fld>
            <a:endParaRPr lang="en-US" dirty="0"/>
          </a:p>
        </p:txBody>
      </p:sp>
      <p:sp>
        <p:nvSpPr>
          <p:cNvPr id="5"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959672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9600"/>
            <a:ext cx="8373035" cy="1143000"/>
          </a:xfrm>
        </p:spPr>
        <p:txBody>
          <a:bodyPr vert="horz" lIns="91440" tIns="45720" rIns="91440" bIns="45720" rtlCol="0" anchor="ctr">
            <a:normAutofit fontScale="90000"/>
          </a:bodyPr>
          <a:lstStyle/>
          <a:p>
            <a:r>
              <a:rPr lang="en-US" dirty="0"/>
              <a:t>Things to avoid in constructing Interview Questions</a:t>
            </a:r>
          </a:p>
        </p:txBody>
      </p:sp>
      <p:sp>
        <p:nvSpPr>
          <p:cNvPr id="3" name="Content Placeholder 2"/>
          <p:cNvSpPr>
            <a:spLocks noGrp="1"/>
          </p:cNvSpPr>
          <p:nvPr>
            <p:ph idx="1"/>
          </p:nvPr>
        </p:nvSpPr>
        <p:spPr/>
        <p:txBody>
          <a:bodyPr>
            <a:normAutofit lnSpcReduction="10000"/>
          </a:bodyPr>
          <a:lstStyle/>
          <a:p>
            <a:r>
              <a:rPr lang="en-US" dirty="0" smtClean="0"/>
              <a:t>Closed-ended questions. Have a follow up question when necessary.</a:t>
            </a:r>
          </a:p>
          <a:p>
            <a:r>
              <a:rPr lang="en-US" dirty="0" smtClean="0"/>
              <a:t>Loaded questions</a:t>
            </a:r>
          </a:p>
          <a:p>
            <a:r>
              <a:rPr lang="en-US" dirty="0" smtClean="0"/>
              <a:t>Over specificity of questions</a:t>
            </a:r>
          </a:p>
          <a:p>
            <a:r>
              <a:rPr lang="en-US" dirty="0" smtClean="0"/>
              <a:t>Ambiguous wording</a:t>
            </a:r>
          </a:p>
          <a:p>
            <a:r>
              <a:rPr lang="en-US" dirty="0" smtClean="0"/>
              <a:t>Unstated criteria </a:t>
            </a:r>
          </a:p>
          <a:p>
            <a:r>
              <a:rPr lang="en-US" dirty="0" smtClean="0"/>
              <a:t>Over emphasize</a:t>
            </a:r>
          </a:p>
          <a:p>
            <a:r>
              <a:rPr lang="en-US" dirty="0" smtClean="0"/>
              <a:t>Leading question</a:t>
            </a:r>
          </a:p>
          <a:p>
            <a:r>
              <a:rPr lang="en-US" dirty="0" smtClean="0"/>
              <a:t>Example containment</a:t>
            </a:r>
            <a:endParaRPr lang="en-US" dirty="0"/>
          </a:p>
        </p:txBody>
      </p:sp>
      <p:sp>
        <p:nvSpPr>
          <p:cNvPr id="4" name="Slide Number Placeholder 3"/>
          <p:cNvSpPr>
            <a:spLocks noGrp="1"/>
          </p:cNvSpPr>
          <p:nvPr>
            <p:ph type="sldNum" sz="quarter" idx="12"/>
          </p:nvPr>
        </p:nvSpPr>
        <p:spPr/>
        <p:txBody>
          <a:bodyPr/>
          <a:lstStyle/>
          <a:p>
            <a:r>
              <a:rPr lang="en-US" smtClean="0"/>
              <a:t>3-</a:t>
            </a:r>
            <a:fld id="{09A02BB9-3F86-4823-9A8F-6A16970CA7F2}" type="slidenum">
              <a:rPr lang="en-US" smtClean="0"/>
              <a:pPr/>
              <a:t>17</a:t>
            </a:fld>
            <a:endParaRPr lang="en-US" dirty="0"/>
          </a:p>
        </p:txBody>
      </p:sp>
      <p:sp>
        <p:nvSpPr>
          <p:cNvPr id="5"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1683172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6" name="Rectangle 6"/>
          <p:cNvSpPr>
            <a:spLocks noGrp="1" noChangeArrowheads="1"/>
          </p:cNvSpPr>
          <p:nvPr>
            <p:ph type="title"/>
          </p:nvPr>
        </p:nvSpPr>
        <p:spPr>
          <a:xfrm>
            <a:off x="176054" y="645459"/>
            <a:ext cx="8860117" cy="827741"/>
          </a:xfrm>
        </p:spPr>
        <p:txBody>
          <a:bodyPr>
            <a:normAutofit fontScale="90000"/>
          </a:bodyPr>
          <a:lstStyle/>
          <a:p>
            <a:pPr algn="r"/>
            <a:r>
              <a:rPr lang="en-US" dirty="0"/>
              <a:t>Other </a:t>
            </a:r>
            <a:r>
              <a:rPr lang="en-US" dirty="0" smtClean="0"/>
              <a:t>Forms </a:t>
            </a:r>
            <a:r>
              <a:rPr lang="en-US" dirty="0"/>
              <a:t>of </a:t>
            </a:r>
            <a:r>
              <a:rPr lang="en-US" dirty="0" smtClean="0"/>
              <a:t>Qualitative </a:t>
            </a:r>
            <a:r>
              <a:rPr lang="en-US" dirty="0"/>
              <a:t>R</a:t>
            </a:r>
            <a:r>
              <a:rPr lang="en-US" dirty="0" smtClean="0"/>
              <a:t>esearch</a:t>
            </a:r>
            <a:endParaRPr lang="en-US" dirty="0">
              <a:latin typeface="Times New Roman" charset="0"/>
            </a:endParaRPr>
          </a:p>
        </p:txBody>
      </p:sp>
      <p:sp>
        <p:nvSpPr>
          <p:cNvPr id="1259527" name="Rectangle 7"/>
          <p:cNvSpPr>
            <a:spLocks noGrp="1" noChangeArrowheads="1"/>
          </p:cNvSpPr>
          <p:nvPr>
            <p:ph idx="1"/>
          </p:nvPr>
        </p:nvSpPr>
        <p:spPr>
          <a:xfrm>
            <a:off x="433295" y="1972234"/>
            <a:ext cx="7878558" cy="4504765"/>
          </a:xfrm>
        </p:spPr>
        <p:txBody>
          <a:bodyPr>
            <a:normAutofit/>
          </a:bodyPr>
          <a:lstStyle/>
          <a:p>
            <a:pPr>
              <a:spcAft>
                <a:spcPct val="60000"/>
              </a:spcAft>
              <a:buFontTx/>
              <a:buChar char="•"/>
            </a:pPr>
            <a:r>
              <a:rPr lang="en-US" sz="3200" dirty="0"/>
              <a:t>Home </a:t>
            </a:r>
            <a:r>
              <a:rPr lang="en-US" sz="3200" dirty="0" smtClean="0"/>
              <a:t>visits</a:t>
            </a:r>
            <a:endParaRPr lang="en-US" sz="3200" dirty="0"/>
          </a:p>
          <a:p>
            <a:pPr>
              <a:spcAft>
                <a:spcPct val="60000"/>
              </a:spcAft>
              <a:buFontTx/>
              <a:buChar char="•"/>
            </a:pPr>
            <a:r>
              <a:rPr lang="en-US" sz="3200" dirty="0" smtClean="0"/>
              <a:t>Classroom observations </a:t>
            </a:r>
          </a:p>
          <a:p>
            <a:pPr>
              <a:spcAft>
                <a:spcPct val="60000"/>
              </a:spcAft>
              <a:buFontTx/>
              <a:buChar char="•"/>
            </a:pPr>
            <a:r>
              <a:rPr lang="en-US" sz="3200" dirty="0" smtClean="0"/>
              <a:t>Buddy </a:t>
            </a:r>
            <a:r>
              <a:rPr lang="en-US" sz="3200" dirty="0"/>
              <a:t>panels / adult </a:t>
            </a:r>
            <a:r>
              <a:rPr lang="en-US" sz="3200" dirty="0" smtClean="0"/>
              <a:t>panel interviews</a:t>
            </a:r>
            <a:endParaRPr lang="en-US" sz="3200" dirty="0"/>
          </a:p>
          <a:p>
            <a:pPr>
              <a:spcAft>
                <a:spcPct val="60000"/>
              </a:spcAft>
              <a:buFontTx/>
              <a:buChar char="•"/>
            </a:pPr>
            <a:r>
              <a:rPr lang="en-US" sz="3200" dirty="0"/>
              <a:t>Diaries - video; written; </a:t>
            </a:r>
            <a:r>
              <a:rPr lang="en-US" sz="3200" dirty="0" smtClean="0"/>
              <a:t>audio; drawing</a:t>
            </a:r>
            <a:endParaRPr lang="en-US" sz="3200" dirty="0"/>
          </a:p>
          <a:p>
            <a:pPr>
              <a:spcAft>
                <a:spcPct val="60000"/>
              </a:spcAft>
              <a:buFontTx/>
              <a:buChar char="•"/>
            </a:pPr>
            <a:r>
              <a:rPr lang="en-US" sz="3200" dirty="0" smtClean="0"/>
              <a:t>Conversations </a:t>
            </a:r>
            <a:r>
              <a:rPr lang="en-US" sz="3200" dirty="0"/>
              <a:t>with experts / third </a:t>
            </a:r>
            <a:r>
              <a:rPr lang="en-US" sz="3200" dirty="0" smtClean="0"/>
              <a:t>parties</a:t>
            </a:r>
            <a:endParaRPr lang="en-US" sz="3200" dirty="0"/>
          </a:p>
        </p:txBody>
      </p:sp>
      <p:sp>
        <p:nvSpPr>
          <p:cNvPr id="1259528" name="Rectangle 8"/>
          <p:cNvSpPr>
            <a:spLocks noChangeArrowheads="1"/>
          </p:cNvSpPr>
          <p:nvPr/>
        </p:nvSpPr>
        <p:spPr bwMode="auto">
          <a:xfrm>
            <a:off x="176054" y="1492606"/>
            <a:ext cx="5005547" cy="461665"/>
          </a:xfrm>
          <a:prstGeom prst="rect">
            <a:avLst/>
          </a:prstGeom>
          <a:noFill/>
          <a:ln>
            <a:noFill/>
          </a:ln>
          <a:effectLst/>
          <a:extLst>
            <a:ext uri="{909E8E84-426E-40dd-AFC4-6F175D3DCCD1}">
              <a14:hiddenFill xmlns="" xmlns:a14="http://schemas.microsoft.com/office/drawing/2010/main">
                <a:solidFill>
                  <a:srgbClr val="0033CC"/>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i="1" dirty="0"/>
              <a:t>Bringing us closer to our </a:t>
            </a:r>
            <a:r>
              <a:rPr lang="en-US" sz="2400" i="1" dirty="0" smtClean="0"/>
              <a:t>customer</a:t>
            </a:r>
            <a:r>
              <a:rPr lang="en-US" sz="2400" i="1" dirty="0"/>
              <a:t>:</a:t>
            </a:r>
          </a:p>
        </p:txBody>
      </p:sp>
      <p:sp>
        <p:nvSpPr>
          <p:cNvPr id="2" name="Slide Number Placeholder 1"/>
          <p:cNvSpPr>
            <a:spLocks noGrp="1"/>
          </p:cNvSpPr>
          <p:nvPr>
            <p:ph type="sldNum" sz="quarter" idx="12"/>
          </p:nvPr>
        </p:nvSpPr>
        <p:spPr/>
        <p:txBody>
          <a:bodyPr/>
          <a:lstStyle/>
          <a:p>
            <a:r>
              <a:rPr lang="en-US" smtClean="0"/>
              <a:t>3-</a:t>
            </a:r>
            <a:fld id="{09A02BB9-3F86-4823-9A8F-6A16970CA7F2}" type="slidenum">
              <a:rPr lang="en-US" smtClean="0"/>
              <a:pPr/>
              <a:t>18</a:t>
            </a:fld>
            <a:endParaRPr lang="en-US" dirty="0"/>
          </a:p>
        </p:txBody>
      </p:sp>
      <p:sp>
        <p:nvSpPr>
          <p:cNvPr id="6"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588111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0" name="Rectangle 10"/>
          <p:cNvSpPr>
            <a:spLocks noGrp="1" noChangeArrowheads="1"/>
          </p:cNvSpPr>
          <p:nvPr>
            <p:ph type="title"/>
          </p:nvPr>
        </p:nvSpPr>
        <p:spPr>
          <a:xfrm>
            <a:off x="196857" y="457199"/>
            <a:ext cx="8737968" cy="1186329"/>
          </a:xfrm>
        </p:spPr>
        <p:txBody>
          <a:bodyPr vert="horz" lIns="91440" tIns="45720" rIns="91440" bIns="45720" rtlCol="0" anchor="ctr">
            <a:normAutofit/>
          </a:bodyPr>
          <a:lstStyle/>
          <a:p>
            <a:r>
              <a:rPr lang="en-US" dirty="0"/>
              <a:t>How Tools Can Be Used Together</a:t>
            </a:r>
          </a:p>
        </p:txBody>
      </p:sp>
      <p:sp>
        <p:nvSpPr>
          <p:cNvPr id="1300482" name="Text Box 2"/>
          <p:cNvSpPr txBox="1">
            <a:spLocks noChangeArrowheads="1"/>
          </p:cNvSpPr>
          <p:nvPr/>
        </p:nvSpPr>
        <p:spPr bwMode="auto">
          <a:xfrm>
            <a:off x="196857" y="2992172"/>
            <a:ext cx="2132987" cy="210276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pPr>
            <a:r>
              <a:rPr lang="en-US" sz="2000" dirty="0" smtClean="0">
                <a:latin typeface="Times New Roman" charset="0"/>
              </a:rPr>
              <a:t>Conduct personal (one on one) </a:t>
            </a:r>
            <a:r>
              <a:rPr lang="en-US" sz="2000" dirty="0">
                <a:latin typeface="Times New Roman" charset="0"/>
              </a:rPr>
              <a:t>interviews </a:t>
            </a:r>
            <a:r>
              <a:rPr lang="en-US" sz="2000" dirty="0" smtClean="0">
                <a:latin typeface="Times New Roman" charset="0"/>
              </a:rPr>
              <a:t>with the customers to help identify and list what they really need and want</a:t>
            </a:r>
            <a:endParaRPr lang="en-US" sz="2000" dirty="0">
              <a:latin typeface="Times New Roman" charset="0"/>
            </a:endParaRPr>
          </a:p>
        </p:txBody>
      </p:sp>
      <p:sp>
        <p:nvSpPr>
          <p:cNvPr id="1300483" name="Text Box 3"/>
          <p:cNvSpPr txBox="1">
            <a:spLocks noChangeArrowheads="1"/>
          </p:cNvSpPr>
          <p:nvPr/>
        </p:nvSpPr>
        <p:spPr bwMode="auto">
          <a:xfrm>
            <a:off x="5384693" y="2891662"/>
            <a:ext cx="2067933" cy="2102768"/>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pPr>
            <a:r>
              <a:rPr lang="en-US" sz="2000" dirty="0" smtClean="0">
                <a:latin typeface="Times New Roman" charset="0"/>
              </a:rPr>
              <a:t>FGD </a:t>
            </a:r>
            <a:r>
              <a:rPr lang="en-US" sz="2000" dirty="0">
                <a:latin typeface="Times New Roman" charset="0"/>
              </a:rPr>
              <a:t>or observational groups to obtain </a:t>
            </a:r>
            <a:r>
              <a:rPr lang="en-US" sz="2000" dirty="0" smtClean="0">
                <a:latin typeface="Times New Roman" charset="0"/>
              </a:rPr>
              <a:t>deeper and more refined  understanding</a:t>
            </a:r>
            <a:endParaRPr lang="en-US" sz="2000" dirty="0">
              <a:latin typeface="Times New Roman" charset="0"/>
            </a:endParaRPr>
          </a:p>
        </p:txBody>
      </p:sp>
      <p:sp>
        <p:nvSpPr>
          <p:cNvPr id="1300484" name="Text Box 4"/>
          <p:cNvSpPr txBox="1">
            <a:spLocks noChangeArrowheads="1"/>
          </p:cNvSpPr>
          <p:nvPr/>
        </p:nvSpPr>
        <p:spPr bwMode="auto">
          <a:xfrm>
            <a:off x="6559550" y="5360352"/>
            <a:ext cx="2584450" cy="7747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pPr>
            <a:r>
              <a:rPr lang="en-US" sz="2000" dirty="0">
                <a:latin typeface="Times New Roman" charset="0"/>
              </a:rPr>
              <a:t>Surveys to </a:t>
            </a:r>
            <a:r>
              <a:rPr lang="en-US" sz="2000" dirty="0" smtClean="0">
                <a:latin typeface="Times New Roman" charset="0"/>
              </a:rPr>
              <a:t>quantify and verify</a:t>
            </a:r>
            <a:endParaRPr lang="en-US" sz="2000" dirty="0">
              <a:latin typeface="Times New Roman" charset="0"/>
            </a:endParaRPr>
          </a:p>
        </p:txBody>
      </p:sp>
      <p:sp>
        <p:nvSpPr>
          <p:cNvPr id="1300485" name="AutoShape 5"/>
          <p:cNvSpPr>
            <a:spLocks noChangeArrowheads="1"/>
          </p:cNvSpPr>
          <p:nvPr/>
        </p:nvSpPr>
        <p:spPr bwMode="auto">
          <a:xfrm rot="664006">
            <a:off x="1858789" y="2036938"/>
            <a:ext cx="723900" cy="411465"/>
          </a:xfrm>
          <a:prstGeom prst="rightArrow">
            <a:avLst>
              <a:gd name="adj1" fmla="val 50000"/>
              <a:gd name="adj2" fmla="val 26887"/>
            </a:avLst>
          </a:prstGeom>
          <a:solidFill>
            <a:schemeClr val="hlink"/>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486" name="AutoShape 6"/>
          <p:cNvSpPr>
            <a:spLocks noChangeArrowheads="1"/>
          </p:cNvSpPr>
          <p:nvPr/>
        </p:nvSpPr>
        <p:spPr bwMode="auto">
          <a:xfrm rot="2946973">
            <a:off x="7476862" y="3342713"/>
            <a:ext cx="723900" cy="394898"/>
          </a:xfrm>
          <a:prstGeom prst="rightArrow">
            <a:avLst>
              <a:gd name="adj1" fmla="val 50000"/>
              <a:gd name="adj2" fmla="val 26887"/>
            </a:avLst>
          </a:prstGeom>
          <a:solidFill>
            <a:schemeClr val="hlink"/>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1300487" name="Object 7"/>
          <p:cNvGraphicFramePr>
            <a:graphicFrameLocks noChangeAspect="1"/>
          </p:cNvGraphicFramePr>
          <p:nvPr>
            <p:extLst>
              <p:ext uri="{D42A27DB-BD31-4B8C-83A1-F6EECF244321}">
                <p14:modId xmlns:p14="http://schemas.microsoft.com/office/powerpoint/2010/main" val="2589778140"/>
              </p:ext>
            </p:extLst>
          </p:nvPr>
        </p:nvGraphicFramePr>
        <p:xfrm>
          <a:off x="5508624" y="1417062"/>
          <a:ext cx="1780269" cy="1371506"/>
        </p:xfrm>
        <a:graphic>
          <a:graphicData uri="http://schemas.openxmlformats.org/presentationml/2006/ole">
            <mc:AlternateContent xmlns:mc="http://schemas.openxmlformats.org/markup-compatibility/2006">
              <mc:Choice xmlns:v="urn:schemas-microsoft-com:vml" Requires="v">
                <p:oleObj spid="_x0000_s10804" name="Clip" r:id="rId4" imgW="4536332" imgH="3495472" progId="">
                  <p:embed/>
                </p:oleObj>
              </mc:Choice>
              <mc:Fallback>
                <p:oleObj name="Clip" r:id="rId4" imgW="4536332" imgH="3495472" progId="">
                  <p:embed/>
                  <p:pic>
                    <p:nvPicPr>
                      <p:cNvPr id="0" name="Picture 5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4" y="1417062"/>
                        <a:ext cx="1780269" cy="13715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00488" name="Object 8"/>
          <p:cNvGraphicFramePr>
            <a:graphicFrameLocks noChangeAspect="1"/>
          </p:cNvGraphicFramePr>
          <p:nvPr>
            <p:extLst>
              <p:ext uri="{D42A27DB-BD31-4B8C-83A1-F6EECF244321}">
                <p14:modId xmlns:p14="http://schemas.microsoft.com/office/powerpoint/2010/main" val="1043280178"/>
              </p:ext>
            </p:extLst>
          </p:nvPr>
        </p:nvGraphicFramePr>
        <p:xfrm flipV="1">
          <a:off x="7733647" y="3983038"/>
          <a:ext cx="1201178" cy="1438573"/>
        </p:xfrm>
        <a:graphic>
          <a:graphicData uri="http://schemas.openxmlformats.org/presentationml/2006/ole">
            <mc:AlternateContent xmlns:mc="http://schemas.openxmlformats.org/markup-compatibility/2006">
              <mc:Choice xmlns:v="urn:schemas-microsoft-com:vml" Requires="v">
                <p:oleObj spid="_x0000_s10805" name="Clip" r:id="rId6" imgW="4670768" imgH="5594726" progId="">
                  <p:embed/>
                </p:oleObj>
              </mc:Choice>
              <mc:Fallback>
                <p:oleObj name="Clip" r:id="rId6" imgW="4670768" imgH="5594726" progId="">
                  <p:embed/>
                  <p:pic>
                    <p:nvPicPr>
                      <p:cNvPr id="0" name="Picture 5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7733647" y="3983038"/>
                        <a:ext cx="1201178" cy="14385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8"/>
          <a:stretch>
            <a:fillRect/>
          </a:stretch>
        </p:blipFill>
        <p:spPr>
          <a:xfrm>
            <a:off x="104589" y="1512742"/>
            <a:ext cx="1703293" cy="1275826"/>
          </a:xfrm>
          <a:prstGeom prst="rect">
            <a:avLst/>
          </a:prstGeom>
        </p:spPr>
      </p:pic>
      <p:sp>
        <p:nvSpPr>
          <p:cNvPr id="13" name="AutoShape 5"/>
          <p:cNvSpPr>
            <a:spLocks noChangeArrowheads="1"/>
          </p:cNvSpPr>
          <p:nvPr/>
        </p:nvSpPr>
        <p:spPr bwMode="auto">
          <a:xfrm rot="21372551">
            <a:off x="4645860" y="2241651"/>
            <a:ext cx="723900" cy="475675"/>
          </a:xfrm>
          <a:prstGeom prst="rightArrow">
            <a:avLst>
              <a:gd name="adj1" fmla="val 50000"/>
              <a:gd name="adj2" fmla="val 26887"/>
            </a:avLst>
          </a:prstGeom>
          <a:solidFill>
            <a:schemeClr val="hlink"/>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 name="Picture 2"/>
          <p:cNvPicPr>
            <a:picLocks noChangeAspect="1"/>
          </p:cNvPicPr>
          <p:nvPr/>
        </p:nvPicPr>
        <p:blipFill>
          <a:blip r:embed="rId9"/>
          <a:stretch>
            <a:fillRect/>
          </a:stretch>
        </p:blipFill>
        <p:spPr>
          <a:xfrm>
            <a:off x="2804900" y="1971286"/>
            <a:ext cx="1637071" cy="1376628"/>
          </a:xfrm>
          <a:prstGeom prst="rect">
            <a:avLst/>
          </a:prstGeom>
        </p:spPr>
      </p:pic>
      <p:sp>
        <p:nvSpPr>
          <p:cNvPr id="15" name="Text Box 3"/>
          <p:cNvSpPr txBox="1">
            <a:spLocks noChangeArrowheads="1"/>
          </p:cNvSpPr>
          <p:nvPr/>
        </p:nvSpPr>
        <p:spPr bwMode="auto">
          <a:xfrm>
            <a:off x="2615450" y="3567003"/>
            <a:ext cx="2067933" cy="2102768"/>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pPr>
            <a:r>
              <a:rPr lang="en-US" sz="2000" dirty="0" smtClean="0">
                <a:latin typeface="Times New Roman" charset="0"/>
              </a:rPr>
              <a:t>Dyads or Triads to </a:t>
            </a:r>
            <a:r>
              <a:rPr lang="en-US" sz="2000" dirty="0">
                <a:latin typeface="Times New Roman" charset="0"/>
              </a:rPr>
              <a:t>obtain </a:t>
            </a:r>
            <a:r>
              <a:rPr lang="en-US" sz="2000" dirty="0" smtClean="0">
                <a:latin typeface="Times New Roman" charset="0"/>
              </a:rPr>
              <a:t>capture desired “outcomes” deeper and more refined  understanding</a:t>
            </a:r>
            <a:endParaRPr lang="en-US" sz="2000" dirty="0">
              <a:latin typeface="Times New Roman" charset="0"/>
            </a:endParaRPr>
          </a:p>
        </p:txBody>
      </p:sp>
      <p:sp>
        <p:nvSpPr>
          <p:cNvPr id="5" name="Slide Number Placeholder 4"/>
          <p:cNvSpPr>
            <a:spLocks noGrp="1"/>
          </p:cNvSpPr>
          <p:nvPr>
            <p:ph type="sldNum" sz="quarter" idx="12"/>
          </p:nvPr>
        </p:nvSpPr>
        <p:spPr/>
        <p:txBody>
          <a:bodyPr/>
          <a:lstStyle/>
          <a:p>
            <a:r>
              <a:rPr lang="en-US" smtClean="0"/>
              <a:t>3-</a:t>
            </a:r>
            <a:fld id="{09A02BB9-3F86-4823-9A8F-6A16970CA7F2}" type="slidenum">
              <a:rPr lang="en-US" smtClean="0"/>
              <a:pPr/>
              <a:t>19</a:t>
            </a:fld>
            <a:endParaRPr lang="en-US" dirty="0"/>
          </a:p>
        </p:txBody>
      </p:sp>
      <p:sp>
        <p:nvSpPr>
          <p:cNvPr id="16"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1141369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marL="457200" indent="-457200">
              <a:buNone/>
            </a:pPr>
            <a:r>
              <a:rPr lang="en-US" dirty="0" smtClean="0"/>
              <a:t>1.  Understand </a:t>
            </a:r>
            <a:r>
              <a:rPr lang="en-US" dirty="0"/>
              <a:t>the concept of VOC.</a:t>
            </a:r>
          </a:p>
          <a:p>
            <a:pPr marL="457200" indent="-457200">
              <a:buNone/>
            </a:pPr>
            <a:r>
              <a:rPr lang="en-US" dirty="0" smtClean="0"/>
              <a:t>2.  Be </a:t>
            </a:r>
            <a:r>
              <a:rPr lang="en-US" dirty="0"/>
              <a:t>able to get information on VOC using basic data collection and </a:t>
            </a:r>
            <a:r>
              <a:rPr lang="en-US" dirty="0" smtClean="0"/>
              <a:t>analysis </a:t>
            </a:r>
            <a:r>
              <a:rPr lang="en-US" dirty="0"/>
              <a:t>methods.</a:t>
            </a:r>
          </a:p>
          <a:p>
            <a:endParaRPr lang="en-US" dirty="0"/>
          </a:p>
        </p:txBody>
      </p:sp>
      <p:sp>
        <p:nvSpPr>
          <p:cNvPr id="4" name="Slide Number Placeholder 3"/>
          <p:cNvSpPr>
            <a:spLocks noGrp="1"/>
          </p:cNvSpPr>
          <p:nvPr>
            <p:ph type="sldNum" sz="quarter" idx="12"/>
          </p:nvPr>
        </p:nvSpPr>
        <p:spPr/>
        <p:txBody>
          <a:bodyPr/>
          <a:lstStyle/>
          <a:p>
            <a:r>
              <a:rPr lang="en-US" smtClean="0"/>
              <a:t>3-</a:t>
            </a:r>
            <a:fld id="{09A02BB9-3F86-4823-9A8F-6A16970CA7F2}" type="slidenum">
              <a:rPr lang="en-US" smtClean="0"/>
              <a:pPr/>
              <a:t>2</a:t>
            </a:fld>
            <a:endParaRPr lang="en-US" dirty="0"/>
          </a:p>
        </p:txBody>
      </p:sp>
      <p:sp>
        <p:nvSpPr>
          <p:cNvPr id="5"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1258348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2145" y="1677242"/>
            <a:ext cx="3943351" cy="994172"/>
          </a:xfrm>
        </p:spPr>
        <p:txBody>
          <a:bodyPr>
            <a:normAutofit fontScale="90000"/>
          </a:bodyPr>
          <a:lstStyle/>
          <a:p>
            <a:pPr algn="ctr"/>
            <a:r>
              <a:rPr lang="en-US" sz="3300" dirty="0">
                <a:solidFill>
                  <a:srgbClr val="002060"/>
                </a:solidFill>
                <a:latin typeface="Aharoni" panose="02010803020104030203" pitchFamily="2" charset="-79"/>
                <a:cs typeface="Aharoni" panose="02010803020104030203" pitchFamily="2" charset="-79"/>
              </a:rPr>
              <a:t>CI MEETING</a:t>
            </a:r>
            <a:br>
              <a:rPr lang="en-US" sz="3300" dirty="0">
                <a:solidFill>
                  <a:srgbClr val="002060"/>
                </a:solidFill>
                <a:latin typeface="Aharoni" panose="02010803020104030203" pitchFamily="2" charset="-79"/>
                <a:cs typeface="Aharoni" panose="02010803020104030203" pitchFamily="2" charset="-79"/>
              </a:rPr>
            </a:br>
            <a:r>
              <a:rPr lang="en-US" sz="2325" dirty="0">
                <a:solidFill>
                  <a:srgbClr val="002060"/>
                </a:solidFill>
                <a:latin typeface="Aharoni" panose="02010803020104030203" pitchFamily="2" charset="-79"/>
                <a:cs typeface="Aharoni" panose="02010803020104030203" pitchFamily="2" charset="-79"/>
              </a:rPr>
              <a:t>Voice of the Customer</a:t>
            </a:r>
            <a:br>
              <a:rPr lang="en-US" sz="2325" dirty="0">
                <a:solidFill>
                  <a:srgbClr val="002060"/>
                </a:solidFill>
                <a:latin typeface="Aharoni" panose="02010803020104030203" pitchFamily="2" charset="-79"/>
                <a:cs typeface="Aharoni" panose="02010803020104030203" pitchFamily="2" charset="-79"/>
              </a:rPr>
            </a:br>
            <a:r>
              <a:rPr lang="en-US" sz="2025" dirty="0">
                <a:solidFill>
                  <a:srgbClr val="002060"/>
                </a:solidFill>
                <a:latin typeface="Aharoni" panose="02010803020104030203" pitchFamily="2" charset="-79"/>
                <a:cs typeface="Aharoni" panose="02010803020104030203" pitchFamily="2" charset="-79"/>
              </a:rPr>
              <a:t>(Students)</a:t>
            </a:r>
            <a:br>
              <a:rPr lang="en-US" sz="2025" dirty="0">
                <a:solidFill>
                  <a:srgbClr val="002060"/>
                </a:solidFill>
                <a:latin typeface="Aharoni" panose="02010803020104030203" pitchFamily="2" charset="-79"/>
                <a:cs typeface="Aharoni" panose="02010803020104030203" pitchFamily="2" charset="-79"/>
              </a:rPr>
            </a:br>
            <a:r>
              <a:rPr lang="en-US" sz="1650" b="1" dirty="0">
                <a:solidFill>
                  <a:srgbClr val="002060"/>
                </a:solidFill>
                <a:latin typeface="Arial Black" panose="020B0A04020102020204" pitchFamily="34" charset="0"/>
                <a:cs typeface="Aharoni" panose="02010803020104030203" pitchFamily="2" charset="-79"/>
              </a:rPr>
              <a:t>October 27, 2014</a:t>
            </a:r>
            <a:endParaRPr lang="en-US" sz="1650" dirty="0">
              <a:solidFill>
                <a:srgbClr val="002060"/>
              </a:solidFill>
            </a:endParaRPr>
          </a:p>
        </p:txBody>
      </p:sp>
      <p:pic>
        <p:nvPicPr>
          <p:cNvPr id="4" name="Content Placeholder 3" descr="F:\DCIM\102PHOTO\SAM_6522.JPG"/>
          <p:cNvPicPr>
            <a:picLocks noGrp="1"/>
          </p:cNvPicPr>
          <p:nvPr>
            <p:ph idx="1"/>
          </p:nvPr>
        </p:nvPicPr>
        <p:blipFill rotWithShape="1">
          <a:blip r:embed="rId2">
            <a:extLst>
              <a:ext uri="{28A0092B-C50C-407E-A947-70E740481C1C}">
                <a14:useLocalDpi xmlns:a14="http://schemas.microsoft.com/office/drawing/2010/main" val="0"/>
              </a:ext>
            </a:extLst>
          </a:blip>
          <a:srcRect t="24879" b="21378"/>
          <a:stretch/>
        </p:blipFill>
        <p:spPr bwMode="auto">
          <a:xfrm>
            <a:off x="3738960" y="3207123"/>
            <a:ext cx="4914223" cy="2561666"/>
          </a:xfrm>
          <a:prstGeom prst="rect">
            <a:avLst/>
          </a:prstGeom>
          <a:noFill/>
          <a:ln w="57150">
            <a:solidFill>
              <a:srgbClr val="00B050"/>
            </a:solidFill>
          </a:ln>
        </p:spPr>
      </p:pic>
      <p:pic>
        <p:nvPicPr>
          <p:cNvPr id="5" name="Picture 4" descr="F:\DCIM\102PHOTO\SAM_6511.JPG"/>
          <p:cNvPicPr/>
          <p:nvPr/>
        </p:nvPicPr>
        <p:blipFill rotWithShape="1">
          <a:blip r:embed="rId3">
            <a:extLst>
              <a:ext uri="{28A0092B-C50C-407E-A947-70E740481C1C}">
                <a14:useLocalDpi xmlns:a14="http://schemas.microsoft.com/office/drawing/2010/main" val="0"/>
              </a:ext>
            </a:extLst>
          </a:blip>
          <a:srcRect t="30572" r="9040"/>
          <a:stretch/>
        </p:blipFill>
        <p:spPr bwMode="auto">
          <a:xfrm>
            <a:off x="599514" y="1425320"/>
            <a:ext cx="4069978" cy="2492188"/>
          </a:xfrm>
          <a:prstGeom prst="rect">
            <a:avLst/>
          </a:prstGeom>
          <a:noFill/>
          <a:ln w="38100">
            <a:solidFill>
              <a:srgbClr val="00B0F0"/>
            </a:solidFill>
          </a:ln>
        </p:spPr>
      </p:pic>
      <p:sp>
        <p:nvSpPr>
          <p:cNvPr id="6"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2699538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81" y="1601215"/>
            <a:ext cx="4232462" cy="994172"/>
          </a:xfrm>
        </p:spPr>
        <p:txBody>
          <a:bodyPr>
            <a:normAutofit fontScale="90000"/>
          </a:bodyPr>
          <a:lstStyle/>
          <a:p>
            <a:pPr algn="ctr"/>
            <a:r>
              <a:rPr lang="en-US" dirty="0" smtClean="0">
                <a:solidFill>
                  <a:srgbClr val="002060"/>
                </a:solidFill>
                <a:latin typeface="Aharoni" panose="02010803020104030203" pitchFamily="2" charset="-79"/>
                <a:cs typeface="Aharoni" panose="02010803020104030203" pitchFamily="2" charset="-79"/>
              </a:rPr>
              <a:t>CI MEETING</a:t>
            </a:r>
            <a:br>
              <a:rPr lang="en-US" dirty="0" smtClean="0">
                <a:solidFill>
                  <a:srgbClr val="002060"/>
                </a:solidFill>
                <a:latin typeface="Aharoni" panose="02010803020104030203" pitchFamily="2" charset="-79"/>
                <a:cs typeface="Aharoni" panose="02010803020104030203" pitchFamily="2" charset="-79"/>
              </a:rPr>
            </a:br>
            <a:r>
              <a:rPr lang="en-US" sz="2700" dirty="0">
                <a:solidFill>
                  <a:srgbClr val="002060"/>
                </a:solidFill>
                <a:latin typeface="Aharoni" panose="02010803020104030203" pitchFamily="2" charset="-79"/>
                <a:cs typeface="Aharoni" panose="02010803020104030203" pitchFamily="2" charset="-79"/>
              </a:rPr>
              <a:t>Voice of the Customer</a:t>
            </a:r>
            <a:br>
              <a:rPr lang="en-US" sz="2700" dirty="0">
                <a:solidFill>
                  <a:srgbClr val="002060"/>
                </a:solidFill>
                <a:latin typeface="Aharoni" panose="02010803020104030203" pitchFamily="2" charset="-79"/>
                <a:cs typeface="Aharoni" panose="02010803020104030203" pitchFamily="2" charset="-79"/>
              </a:rPr>
            </a:br>
            <a:r>
              <a:rPr lang="en-US" sz="2325" dirty="0">
                <a:solidFill>
                  <a:srgbClr val="002060"/>
                </a:solidFill>
                <a:latin typeface="Aharoni" panose="02010803020104030203" pitchFamily="2" charset="-79"/>
                <a:cs typeface="Aharoni" panose="02010803020104030203" pitchFamily="2" charset="-79"/>
              </a:rPr>
              <a:t>(Teacher)</a:t>
            </a:r>
            <a:br>
              <a:rPr lang="en-US" sz="2325" dirty="0">
                <a:solidFill>
                  <a:srgbClr val="002060"/>
                </a:solidFill>
                <a:latin typeface="Aharoni" panose="02010803020104030203" pitchFamily="2" charset="-79"/>
                <a:cs typeface="Aharoni" panose="02010803020104030203" pitchFamily="2" charset="-79"/>
              </a:rPr>
            </a:br>
            <a:r>
              <a:rPr lang="en-US" sz="1650" b="1" dirty="0">
                <a:solidFill>
                  <a:srgbClr val="002060"/>
                </a:solidFill>
                <a:latin typeface="Arial Black" panose="020B0A04020102020204" pitchFamily="34" charset="0"/>
                <a:cs typeface="Aharoni" panose="02010803020104030203" pitchFamily="2" charset="-79"/>
              </a:rPr>
              <a:t>October 27, 2014</a:t>
            </a:r>
            <a:endParaRPr lang="en-US" sz="1650" dirty="0">
              <a:solidFill>
                <a:srgbClr val="002060"/>
              </a:solidFill>
            </a:endParaRPr>
          </a:p>
        </p:txBody>
      </p:sp>
      <p:pic>
        <p:nvPicPr>
          <p:cNvPr id="4" name="Content Placeholder 3" descr="F:\DCIM\102PHOTO\SAM_6549.JPG"/>
          <p:cNvPicPr>
            <a:picLocks noGrp="1"/>
          </p:cNvPicPr>
          <p:nvPr>
            <p:ph idx="1"/>
          </p:nvPr>
        </p:nvPicPr>
        <p:blipFill rotWithShape="1">
          <a:blip r:embed="rId2">
            <a:extLst>
              <a:ext uri="{28A0092B-C50C-407E-A947-70E740481C1C}">
                <a14:useLocalDpi xmlns:a14="http://schemas.microsoft.com/office/drawing/2010/main" val="0"/>
              </a:ext>
            </a:extLst>
          </a:blip>
          <a:srcRect t="12743" b="20505"/>
          <a:stretch/>
        </p:blipFill>
        <p:spPr bwMode="auto">
          <a:xfrm>
            <a:off x="4211684" y="1893585"/>
            <a:ext cx="4351338" cy="2329703"/>
          </a:xfrm>
          <a:prstGeom prst="rect">
            <a:avLst/>
          </a:prstGeom>
          <a:noFill/>
          <a:ln w="57150">
            <a:solidFill>
              <a:srgbClr val="FFFF00"/>
            </a:solidFill>
          </a:ln>
        </p:spPr>
      </p:pic>
      <p:pic>
        <p:nvPicPr>
          <p:cNvPr id="5" name="Picture 4" descr="F:\DCIM\102PHOTO\SAM_6544.JPG"/>
          <p:cNvPicPr/>
          <p:nvPr/>
        </p:nvPicPr>
        <p:blipFill rotWithShape="1">
          <a:blip r:embed="rId3">
            <a:extLst>
              <a:ext uri="{28A0092B-C50C-407E-A947-70E740481C1C}">
                <a14:useLocalDpi xmlns:a14="http://schemas.microsoft.com/office/drawing/2010/main" val="0"/>
              </a:ext>
            </a:extLst>
          </a:blip>
          <a:srcRect t="18433"/>
          <a:stretch/>
        </p:blipFill>
        <p:spPr bwMode="auto">
          <a:xfrm>
            <a:off x="991132" y="3297191"/>
            <a:ext cx="3809468" cy="2259806"/>
          </a:xfrm>
          <a:prstGeom prst="rect">
            <a:avLst/>
          </a:prstGeom>
          <a:noFill/>
          <a:ln w="57150">
            <a:solidFill>
              <a:srgbClr val="00B0F0"/>
            </a:solidFill>
          </a:ln>
        </p:spPr>
      </p:pic>
      <p:pic>
        <p:nvPicPr>
          <p:cNvPr id="6" name="Picture 5" descr="F:\DCIM\102PHOTO\SAM_654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3555" y="3923179"/>
            <a:ext cx="2432377" cy="1633818"/>
          </a:xfrm>
          <a:prstGeom prst="rect">
            <a:avLst/>
          </a:prstGeom>
          <a:noFill/>
          <a:ln w="57150">
            <a:solidFill>
              <a:srgbClr val="FF0000"/>
            </a:solidFill>
          </a:ln>
        </p:spPr>
      </p:pic>
      <p:sp>
        <p:nvSpPr>
          <p:cNvPr id="7"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4067208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Affinity Diagram</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r>
              <a:rPr lang="en-US" smtClean="0"/>
              <a:t>3-</a:t>
            </a:r>
            <a:fld id="{09A02BB9-3F86-4823-9A8F-6A16970CA7F2}" type="slidenum">
              <a:rPr lang="en-US" smtClean="0"/>
              <a:pPr/>
              <a:t>22</a:t>
            </a:fld>
            <a:endParaRPr lang="en-US" dirty="0"/>
          </a:p>
        </p:txBody>
      </p:sp>
      <p:sp>
        <p:nvSpPr>
          <p:cNvPr id="6"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1206162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262049" y="678757"/>
            <a:ext cx="8702657" cy="1143000"/>
          </a:xfrm>
        </p:spPr>
        <p:txBody>
          <a:bodyPr vert="horz" lIns="91440" tIns="45720" rIns="91440" bIns="45720" rtlCol="0" anchor="ctr">
            <a:normAutofit/>
          </a:bodyPr>
          <a:lstStyle/>
          <a:p>
            <a:r>
              <a:rPr lang="en-US" dirty="0" smtClean="0"/>
              <a:t>Affinity Diagram</a:t>
            </a:r>
            <a:endParaRPr lang="en-US" dirty="0"/>
          </a:p>
        </p:txBody>
      </p:sp>
      <p:sp>
        <p:nvSpPr>
          <p:cNvPr id="484355" name="Rectangle 3"/>
          <p:cNvSpPr>
            <a:spLocks noGrp="1" noChangeArrowheads="1"/>
          </p:cNvSpPr>
          <p:nvPr>
            <p:ph idx="1"/>
          </p:nvPr>
        </p:nvSpPr>
        <p:spPr>
          <a:xfrm>
            <a:off x="457200" y="1606176"/>
            <a:ext cx="8229600" cy="4221163"/>
          </a:xfrm>
        </p:spPr>
        <p:txBody>
          <a:bodyPr>
            <a:noAutofit/>
          </a:bodyPr>
          <a:lstStyle/>
          <a:p>
            <a:pPr marL="0" indent="0">
              <a:buNone/>
            </a:pPr>
            <a:r>
              <a:rPr lang="en-US" sz="3200" dirty="0" smtClean="0"/>
              <a:t>When Gathering </a:t>
            </a:r>
            <a:r>
              <a:rPr lang="en-US" sz="3200" dirty="0"/>
              <a:t>large amounts of language </a:t>
            </a:r>
            <a:r>
              <a:rPr lang="en-US" sz="3200" dirty="0" smtClean="0"/>
              <a:t>data:</a:t>
            </a:r>
            <a:endParaRPr lang="en-US" sz="3200" dirty="0"/>
          </a:p>
          <a:p>
            <a:r>
              <a:rPr lang="en-US" sz="3200" dirty="0" smtClean="0"/>
              <a:t>Help </a:t>
            </a:r>
            <a:r>
              <a:rPr lang="en-US" sz="3200" dirty="0"/>
              <a:t>grasp very large or complex </a:t>
            </a:r>
            <a:r>
              <a:rPr lang="en-US" sz="3200" dirty="0" smtClean="0"/>
              <a:t>issues</a:t>
            </a:r>
            <a:endParaRPr lang="en-US" sz="3200" dirty="0"/>
          </a:p>
          <a:p>
            <a:r>
              <a:rPr lang="en-US" sz="3200" dirty="0" smtClean="0"/>
              <a:t>Find </a:t>
            </a:r>
            <a:r>
              <a:rPr lang="en-US" sz="3200" dirty="0"/>
              <a:t>patterns in mountains of </a:t>
            </a:r>
            <a:r>
              <a:rPr lang="en-US" sz="3200" dirty="0" smtClean="0"/>
              <a:t>data</a:t>
            </a:r>
            <a:endParaRPr lang="en-US" sz="3200" dirty="0"/>
          </a:p>
          <a:p>
            <a:r>
              <a:rPr lang="en-US" sz="3200" dirty="0" smtClean="0"/>
              <a:t>Organize </a:t>
            </a:r>
            <a:r>
              <a:rPr lang="en-US" sz="3200" dirty="0"/>
              <a:t>ideas, issues, </a:t>
            </a:r>
            <a:r>
              <a:rPr lang="en-US" sz="3200" dirty="0" smtClean="0"/>
              <a:t>opinions</a:t>
            </a:r>
          </a:p>
          <a:p>
            <a:r>
              <a:rPr lang="en-US" sz="3200" dirty="0" smtClean="0"/>
              <a:t>Encourage </a:t>
            </a:r>
            <a:r>
              <a:rPr lang="en-US" sz="3200" dirty="0"/>
              <a:t>breakthrough </a:t>
            </a:r>
            <a:r>
              <a:rPr lang="en-US" sz="3200" dirty="0" smtClean="0"/>
              <a:t>understanding</a:t>
            </a:r>
            <a:endParaRPr lang="en-US" sz="3200" dirty="0"/>
          </a:p>
          <a:p>
            <a:endParaRPr lang="en-US" sz="3200" dirty="0"/>
          </a:p>
        </p:txBody>
      </p:sp>
      <p:sp>
        <p:nvSpPr>
          <p:cNvPr id="2" name="Slide Number Placeholder 1"/>
          <p:cNvSpPr>
            <a:spLocks noGrp="1"/>
          </p:cNvSpPr>
          <p:nvPr>
            <p:ph type="sldNum" sz="quarter" idx="12"/>
          </p:nvPr>
        </p:nvSpPr>
        <p:spPr/>
        <p:txBody>
          <a:bodyPr/>
          <a:lstStyle/>
          <a:p>
            <a:r>
              <a:rPr lang="en-US" smtClean="0"/>
              <a:t>3-</a:t>
            </a:r>
            <a:fld id="{09A02BB9-3F86-4823-9A8F-6A16970CA7F2}" type="slidenum">
              <a:rPr lang="en-US" smtClean="0"/>
              <a:pPr/>
              <a:t>23</a:t>
            </a:fld>
            <a:endParaRPr lang="en-US" dirty="0"/>
          </a:p>
        </p:txBody>
      </p:sp>
      <p:sp>
        <p:nvSpPr>
          <p:cNvPr id="5"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2498080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0258" name="Group 2"/>
          <p:cNvGrpSpPr>
            <a:grpSpLocks/>
          </p:cNvGrpSpPr>
          <p:nvPr/>
        </p:nvGrpSpPr>
        <p:grpSpPr bwMode="auto">
          <a:xfrm>
            <a:off x="1341800" y="1848432"/>
            <a:ext cx="6565230" cy="4625891"/>
            <a:chOff x="2941" y="1114"/>
            <a:chExt cx="2594" cy="2614"/>
          </a:xfrm>
        </p:grpSpPr>
        <p:grpSp>
          <p:nvGrpSpPr>
            <p:cNvPr id="480259" name="Group 3"/>
            <p:cNvGrpSpPr>
              <a:grpSpLocks/>
            </p:cNvGrpSpPr>
            <p:nvPr/>
          </p:nvGrpSpPr>
          <p:grpSpPr bwMode="auto">
            <a:xfrm>
              <a:off x="4023" y="1633"/>
              <a:ext cx="387" cy="227"/>
              <a:chOff x="4023" y="1633"/>
              <a:chExt cx="387" cy="227"/>
            </a:xfrm>
          </p:grpSpPr>
          <p:sp>
            <p:nvSpPr>
              <p:cNvPr id="480260" name="Rectangle 4"/>
              <p:cNvSpPr>
                <a:spLocks noChangeArrowheads="1"/>
              </p:cNvSpPr>
              <p:nvPr/>
            </p:nvSpPr>
            <p:spPr bwMode="auto">
              <a:xfrm>
                <a:off x="4023" y="1633"/>
                <a:ext cx="347" cy="187"/>
              </a:xfrm>
              <a:prstGeom prst="rect">
                <a:avLst/>
              </a:prstGeom>
              <a:blipFill dpi="0" rotWithShape="0">
                <a:blip r:embed="rId3"/>
                <a:srcRect/>
                <a:tile tx="0" ty="0" sx="100000" sy="100000" flip="none" algn="tl"/>
              </a:blipFill>
              <a:ln w="11113">
                <a:solidFill>
                  <a:srgbClr val="000000"/>
                </a:solidFill>
                <a:miter lim="800000"/>
                <a:headEnd/>
                <a:tailEnd/>
              </a:ln>
            </p:spPr>
            <p:txBody>
              <a:bodyPr/>
              <a:lstStyle/>
              <a:p>
                <a:endParaRPr lang="en-US"/>
              </a:p>
            </p:txBody>
          </p:sp>
          <p:sp>
            <p:nvSpPr>
              <p:cNvPr id="480261" name="Rectangle 5"/>
              <p:cNvSpPr>
                <a:spLocks noChangeArrowheads="1"/>
              </p:cNvSpPr>
              <p:nvPr/>
            </p:nvSpPr>
            <p:spPr bwMode="auto">
              <a:xfrm>
                <a:off x="4043" y="1653"/>
                <a:ext cx="347" cy="187"/>
              </a:xfrm>
              <a:prstGeom prst="rect">
                <a:avLst/>
              </a:prstGeom>
              <a:blipFill dpi="0" rotWithShape="0">
                <a:blip r:embed="rId3"/>
                <a:srcRect/>
                <a:tile tx="0" ty="0" sx="100000" sy="100000" flip="none" algn="tl"/>
              </a:blipFill>
              <a:ln w="11113">
                <a:solidFill>
                  <a:srgbClr val="000000"/>
                </a:solidFill>
                <a:miter lim="800000"/>
                <a:headEnd/>
                <a:tailEnd/>
              </a:ln>
            </p:spPr>
            <p:txBody>
              <a:bodyPr/>
              <a:lstStyle/>
              <a:p>
                <a:endParaRPr lang="en-US"/>
              </a:p>
            </p:txBody>
          </p:sp>
          <p:sp>
            <p:nvSpPr>
              <p:cNvPr id="480262" name="Rectangle 6"/>
              <p:cNvSpPr>
                <a:spLocks noChangeArrowheads="1"/>
              </p:cNvSpPr>
              <p:nvPr/>
            </p:nvSpPr>
            <p:spPr bwMode="auto">
              <a:xfrm>
                <a:off x="4063" y="1673"/>
                <a:ext cx="347" cy="187"/>
              </a:xfrm>
              <a:prstGeom prst="rect">
                <a:avLst/>
              </a:prstGeom>
              <a:solidFill>
                <a:srgbClr val="FFFFFF"/>
              </a:solidFill>
              <a:ln w="11113">
                <a:solidFill>
                  <a:srgbClr val="000000"/>
                </a:solidFill>
                <a:miter lim="800000"/>
                <a:headEnd/>
                <a:tailEnd/>
              </a:ln>
            </p:spPr>
            <p:txBody>
              <a:bodyPr/>
              <a:lstStyle/>
              <a:p>
                <a:endParaRPr lang="en-US"/>
              </a:p>
            </p:txBody>
          </p:sp>
        </p:grpSp>
        <p:sp>
          <p:nvSpPr>
            <p:cNvPr id="480263" name="Rectangle 7"/>
            <p:cNvSpPr>
              <a:spLocks noChangeArrowheads="1"/>
            </p:cNvSpPr>
            <p:nvPr/>
          </p:nvSpPr>
          <p:spPr bwMode="auto">
            <a:xfrm>
              <a:off x="3034" y="1256"/>
              <a:ext cx="1552" cy="841"/>
            </a:xfrm>
            <a:prstGeom prst="rect">
              <a:avLst/>
            </a:prstGeom>
            <a:noFill/>
            <a:ln w="20638">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80264" name="Rectangle 8"/>
            <p:cNvSpPr>
              <a:spLocks noChangeArrowheads="1"/>
            </p:cNvSpPr>
            <p:nvPr/>
          </p:nvSpPr>
          <p:spPr bwMode="auto">
            <a:xfrm>
              <a:off x="3923" y="1447"/>
              <a:ext cx="573" cy="499"/>
            </a:xfrm>
            <a:prstGeom prst="rect">
              <a:avLst/>
            </a:prstGeom>
            <a:noFill/>
            <a:ln w="1111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80265" name="Rectangle 9"/>
            <p:cNvSpPr>
              <a:spLocks noChangeArrowheads="1"/>
            </p:cNvSpPr>
            <p:nvPr/>
          </p:nvSpPr>
          <p:spPr bwMode="auto">
            <a:xfrm>
              <a:off x="3137" y="1440"/>
              <a:ext cx="574" cy="540"/>
            </a:xfrm>
            <a:prstGeom prst="rect">
              <a:avLst/>
            </a:prstGeom>
            <a:noFill/>
            <a:ln w="1111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nvGrpSpPr>
            <p:cNvPr id="480266" name="Group 10"/>
            <p:cNvGrpSpPr>
              <a:grpSpLocks/>
            </p:cNvGrpSpPr>
            <p:nvPr/>
          </p:nvGrpSpPr>
          <p:grpSpPr bwMode="auto">
            <a:xfrm>
              <a:off x="3224" y="1613"/>
              <a:ext cx="407" cy="247"/>
              <a:chOff x="3224" y="1613"/>
              <a:chExt cx="407" cy="247"/>
            </a:xfrm>
          </p:grpSpPr>
          <p:sp>
            <p:nvSpPr>
              <p:cNvPr id="480267" name="Rectangle 11"/>
              <p:cNvSpPr>
                <a:spLocks noChangeArrowheads="1"/>
              </p:cNvSpPr>
              <p:nvPr/>
            </p:nvSpPr>
            <p:spPr bwMode="auto">
              <a:xfrm>
                <a:off x="3224" y="1613"/>
                <a:ext cx="347" cy="187"/>
              </a:xfrm>
              <a:prstGeom prst="rect">
                <a:avLst/>
              </a:prstGeom>
              <a:solidFill>
                <a:srgbClr val="000000"/>
              </a:solidFill>
              <a:ln w="11113">
                <a:solidFill>
                  <a:srgbClr val="000000"/>
                </a:solidFill>
                <a:miter lim="800000"/>
                <a:headEnd/>
                <a:tailEnd/>
              </a:ln>
            </p:spPr>
            <p:txBody>
              <a:bodyPr/>
              <a:lstStyle/>
              <a:p>
                <a:endParaRPr lang="en-US"/>
              </a:p>
            </p:txBody>
          </p:sp>
          <p:sp>
            <p:nvSpPr>
              <p:cNvPr id="480268" name="Rectangle 12"/>
              <p:cNvSpPr>
                <a:spLocks noChangeArrowheads="1"/>
              </p:cNvSpPr>
              <p:nvPr/>
            </p:nvSpPr>
            <p:spPr bwMode="auto">
              <a:xfrm>
                <a:off x="3244" y="1633"/>
                <a:ext cx="347" cy="187"/>
              </a:xfrm>
              <a:prstGeom prst="rect">
                <a:avLst/>
              </a:prstGeom>
              <a:blipFill dpi="0" rotWithShape="0">
                <a:blip r:embed="rId3"/>
                <a:srcRect/>
                <a:tile tx="0" ty="0" sx="100000" sy="100000" flip="none" algn="tl"/>
              </a:blipFill>
              <a:ln w="11113">
                <a:solidFill>
                  <a:srgbClr val="000000"/>
                </a:solidFill>
                <a:miter lim="800000"/>
                <a:headEnd/>
                <a:tailEnd/>
              </a:ln>
            </p:spPr>
            <p:txBody>
              <a:bodyPr/>
              <a:lstStyle/>
              <a:p>
                <a:endParaRPr lang="en-US"/>
              </a:p>
            </p:txBody>
          </p:sp>
          <p:sp>
            <p:nvSpPr>
              <p:cNvPr id="480269" name="Rectangle 13"/>
              <p:cNvSpPr>
                <a:spLocks noChangeArrowheads="1"/>
              </p:cNvSpPr>
              <p:nvPr/>
            </p:nvSpPr>
            <p:spPr bwMode="auto">
              <a:xfrm>
                <a:off x="3264" y="1653"/>
                <a:ext cx="347" cy="187"/>
              </a:xfrm>
              <a:prstGeom prst="rect">
                <a:avLst/>
              </a:prstGeom>
              <a:blipFill dpi="0" rotWithShape="0">
                <a:blip r:embed="rId3"/>
                <a:srcRect/>
                <a:tile tx="0" ty="0" sx="100000" sy="100000" flip="none" algn="tl"/>
              </a:blipFill>
              <a:ln w="11113">
                <a:solidFill>
                  <a:srgbClr val="000000"/>
                </a:solidFill>
                <a:miter lim="800000"/>
                <a:headEnd/>
                <a:tailEnd/>
              </a:ln>
            </p:spPr>
            <p:txBody>
              <a:bodyPr/>
              <a:lstStyle/>
              <a:p>
                <a:endParaRPr lang="en-US"/>
              </a:p>
            </p:txBody>
          </p:sp>
          <p:sp>
            <p:nvSpPr>
              <p:cNvPr id="480270" name="Rectangle 14"/>
              <p:cNvSpPr>
                <a:spLocks noChangeArrowheads="1"/>
              </p:cNvSpPr>
              <p:nvPr/>
            </p:nvSpPr>
            <p:spPr bwMode="auto">
              <a:xfrm>
                <a:off x="3284" y="1673"/>
                <a:ext cx="347" cy="187"/>
              </a:xfrm>
              <a:prstGeom prst="rect">
                <a:avLst/>
              </a:prstGeom>
              <a:solidFill>
                <a:srgbClr val="FFFFFF"/>
              </a:solidFill>
              <a:ln w="11113">
                <a:solidFill>
                  <a:srgbClr val="000000"/>
                </a:solidFill>
                <a:miter lim="800000"/>
                <a:headEnd/>
                <a:tailEnd/>
              </a:ln>
            </p:spPr>
            <p:txBody>
              <a:bodyPr/>
              <a:lstStyle/>
              <a:p>
                <a:endParaRPr lang="en-US"/>
              </a:p>
            </p:txBody>
          </p:sp>
        </p:grpSp>
        <p:sp>
          <p:nvSpPr>
            <p:cNvPr id="480271" name="Rectangle 15"/>
            <p:cNvSpPr>
              <a:spLocks noChangeArrowheads="1"/>
            </p:cNvSpPr>
            <p:nvPr/>
          </p:nvSpPr>
          <p:spPr bwMode="auto">
            <a:xfrm>
              <a:off x="3251" y="1360"/>
              <a:ext cx="346" cy="187"/>
            </a:xfrm>
            <a:prstGeom prst="rect">
              <a:avLst/>
            </a:prstGeom>
            <a:solidFill>
              <a:srgbClr val="FFFFFF"/>
            </a:solidFill>
            <a:ln w="11113">
              <a:solidFill>
                <a:srgbClr val="000000"/>
              </a:solidFill>
              <a:miter lim="800000"/>
              <a:headEnd/>
              <a:tailEnd/>
            </a:ln>
          </p:spPr>
          <p:txBody>
            <a:bodyPr/>
            <a:lstStyle/>
            <a:p>
              <a:endParaRPr lang="en-US"/>
            </a:p>
          </p:txBody>
        </p:sp>
        <p:sp>
          <p:nvSpPr>
            <p:cNvPr id="480272" name="Rectangle 16"/>
            <p:cNvSpPr>
              <a:spLocks noChangeArrowheads="1"/>
            </p:cNvSpPr>
            <p:nvPr/>
          </p:nvSpPr>
          <p:spPr bwMode="auto">
            <a:xfrm>
              <a:off x="4036" y="1373"/>
              <a:ext cx="347" cy="187"/>
            </a:xfrm>
            <a:prstGeom prst="rect">
              <a:avLst/>
            </a:prstGeom>
            <a:solidFill>
              <a:srgbClr val="FFFFFF"/>
            </a:solidFill>
            <a:ln w="11113">
              <a:solidFill>
                <a:srgbClr val="000000"/>
              </a:solidFill>
              <a:miter lim="800000"/>
              <a:headEnd/>
              <a:tailEnd/>
            </a:ln>
          </p:spPr>
          <p:txBody>
            <a:bodyPr/>
            <a:lstStyle/>
            <a:p>
              <a:endParaRPr lang="en-US"/>
            </a:p>
          </p:txBody>
        </p:sp>
        <p:sp>
          <p:nvSpPr>
            <p:cNvPr id="480273" name="Rectangle 17"/>
            <p:cNvSpPr>
              <a:spLocks noChangeArrowheads="1"/>
            </p:cNvSpPr>
            <p:nvPr/>
          </p:nvSpPr>
          <p:spPr bwMode="auto">
            <a:xfrm>
              <a:off x="3543" y="1114"/>
              <a:ext cx="640" cy="193"/>
            </a:xfrm>
            <a:prstGeom prst="rect">
              <a:avLst/>
            </a:prstGeom>
            <a:solidFill>
              <a:srgbClr val="FFFFFF"/>
            </a:solidFill>
            <a:ln w="11113">
              <a:solidFill>
                <a:srgbClr val="000000"/>
              </a:solidFill>
              <a:miter lim="800000"/>
              <a:headEnd/>
              <a:tailEnd/>
            </a:ln>
          </p:spPr>
          <p:txBody>
            <a:bodyPr/>
            <a:lstStyle/>
            <a:p>
              <a:endParaRPr lang="en-US"/>
            </a:p>
          </p:txBody>
        </p:sp>
        <p:sp>
          <p:nvSpPr>
            <p:cNvPr id="480274" name="Rectangle 18"/>
            <p:cNvSpPr>
              <a:spLocks noChangeArrowheads="1"/>
            </p:cNvSpPr>
            <p:nvPr/>
          </p:nvSpPr>
          <p:spPr bwMode="auto">
            <a:xfrm>
              <a:off x="3711" y="1157"/>
              <a:ext cx="283"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000" dirty="0">
                  <a:solidFill>
                    <a:srgbClr val="000000"/>
                  </a:solidFill>
                  <a:latin typeface="Times New Roman" charset="0"/>
                </a:rPr>
                <a:t>Theme 1</a:t>
              </a:r>
              <a:endParaRPr lang="en-US" sz="1200" dirty="0">
                <a:latin typeface="Times New Roman" charset="0"/>
              </a:endParaRPr>
            </a:p>
          </p:txBody>
        </p:sp>
        <p:sp>
          <p:nvSpPr>
            <p:cNvPr id="480275" name="Rectangle 19"/>
            <p:cNvSpPr>
              <a:spLocks noChangeArrowheads="1"/>
            </p:cNvSpPr>
            <p:nvPr/>
          </p:nvSpPr>
          <p:spPr bwMode="auto">
            <a:xfrm>
              <a:off x="3329" y="1403"/>
              <a:ext cx="230"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000">
                  <a:solidFill>
                    <a:srgbClr val="000000"/>
                  </a:solidFill>
                  <a:latin typeface="Times New Roman" charset="0"/>
                </a:rPr>
                <a:t>Need 1</a:t>
              </a:r>
              <a:endParaRPr lang="en-US" sz="1200">
                <a:latin typeface="Times New Roman" charset="0"/>
              </a:endParaRPr>
            </a:p>
          </p:txBody>
        </p:sp>
        <p:sp>
          <p:nvSpPr>
            <p:cNvPr id="480276" name="Rectangle 20"/>
            <p:cNvSpPr>
              <a:spLocks noChangeArrowheads="1"/>
            </p:cNvSpPr>
            <p:nvPr/>
          </p:nvSpPr>
          <p:spPr bwMode="auto">
            <a:xfrm>
              <a:off x="4115" y="1417"/>
              <a:ext cx="230"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000">
                  <a:solidFill>
                    <a:srgbClr val="000000"/>
                  </a:solidFill>
                  <a:latin typeface="Times New Roman" charset="0"/>
                </a:rPr>
                <a:t>Need 2</a:t>
              </a:r>
              <a:endParaRPr lang="en-US" sz="1200">
                <a:latin typeface="Times New Roman" charset="0"/>
              </a:endParaRPr>
            </a:p>
          </p:txBody>
        </p:sp>
        <p:sp>
          <p:nvSpPr>
            <p:cNvPr id="480277" name="Rectangle 21"/>
            <p:cNvSpPr>
              <a:spLocks noChangeArrowheads="1"/>
            </p:cNvSpPr>
            <p:nvPr/>
          </p:nvSpPr>
          <p:spPr bwMode="auto">
            <a:xfrm>
              <a:off x="2941" y="2441"/>
              <a:ext cx="1918" cy="1287"/>
            </a:xfrm>
            <a:prstGeom prst="rect">
              <a:avLst/>
            </a:prstGeom>
            <a:noFill/>
            <a:ln w="20638">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80278" name="Rectangle 22"/>
            <p:cNvSpPr>
              <a:spLocks noChangeArrowheads="1"/>
            </p:cNvSpPr>
            <p:nvPr/>
          </p:nvSpPr>
          <p:spPr bwMode="auto">
            <a:xfrm>
              <a:off x="4249" y="2758"/>
              <a:ext cx="567" cy="493"/>
            </a:xfrm>
            <a:prstGeom prst="rect">
              <a:avLst/>
            </a:prstGeom>
            <a:solidFill>
              <a:srgbClr val="FFFFFF"/>
            </a:solidFill>
            <a:ln w="11113">
              <a:solidFill>
                <a:srgbClr val="000000"/>
              </a:solidFill>
              <a:miter lim="800000"/>
              <a:headEnd/>
              <a:tailEnd/>
            </a:ln>
          </p:spPr>
          <p:txBody>
            <a:bodyPr/>
            <a:lstStyle/>
            <a:p>
              <a:endParaRPr lang="en-US"/>
            </a:p>
          </p:txBody>
        </p:sp>
        <p:sp>
          <p:nvSpPr>
            <p:cNvPr id="480279" name="Rectangle 23"/>
            <p:cNvSpPr>
              <a:spLocks noChangeArrowheads="1"/>
            </p:cNvSpPr>
            <p:nvPr/>
          </p:nvSpPr>
          <p:spPr bwMode="auto">
            <a:xfrm>
              <a:off x="2998" y="2745"/>
              <a:ext cx="1065" cy="892"/>
            </a:xfrm>
            <a:prstGeom prst="rect">
              <a:avLst/>
            </a:prstGeom>
            <a:solidFill>
              <a:srgbClr val="FFFFFF"/>
            </a:solidFill>
            <a:ln w="11113">
              <a:solidFill>
                <a:srgbClr val="000000"/>
              </a:solidFill>
              <a:miter lim="800000"/>
              <a:headEnd/>
              <a:tailEnd/>
            </a:ln>
          </p:spPr>
          <p:txBody>
            <a:bodyPr/>
            <a:lstStyle/>
            <a:p>
              <a:endParaRPr lang="en-US"/>
            </a:p>
          </p:txBody>
        </p:sp>
        <p:sp>
          <p:nvSpPr>
            <p:cNvPr id="480280" name="Rectangle 24"/>
            <p:cNvSpPr>
              <a:spLocks noChangeArrowheads="1"/>
            </p:cNvSpPr>
            <p:nvPr/>
          </p:nvSpPr>
          <p:spPr bwMode="auto">
            <a:xfrm>
              <a:off x="3317" y="2652"/>
              <a:ext cx="347" cy="187"/>
            </a:xfrm>
            <a:prstGeom prst="rect">
              <a:avLst/>
            </a:prstGeom>
            <a:solidFill>
              <a:srgbClr val="FFFFFF"/>
            </a:solidFill>
            <a:ln w="11113">
              <a:solidFill>
                <a:srgbClr val="000000"/>
              </a:solidFill>
              <a:miter lim="800000"/>
              <a:headEnd/>
              <a:tailEnd/>
            </a:ln>
          </p:spPr>
          <p:txBody>
            <a:bodyPr/>
            <a:lstStyle/>
            <a:p>
              <a:endParaRPr lang="en-US"/>
            </a:p>
          </p:txBody>
        </p:sp>
        <p:sp>
          <p:nvSpPr>
            <p:cNvPr id="480281" name="Rectangle 25"/>
            <p:cNvSpPr>
              <a:spLocks noChangeArrowheads="1"/>
            </p:cNvSpPr>
            <p:nvPr/>
          </p:nvSpPr>
          <p:spPr bwMode="auto">
            <a:xfrm>
              <a:off x="4362" y="2652"/>
              <a:ext cx="347" cy="187"/>
            </a:xfrm>
            <a:prstGeom prst="rect">
              <a:avLst/>
            </a:prstGeom>
            <a:solidFill>
              <a:srgbClr val="FFFFFF"/>
            </a:solidFill>
            <a:ln w="11113">
              <a:solidFill>
                <a:srgbClr val="000000"/>
              </a:solidFill>
              <a:miter lim="800000"/>
              <a:headEnd/>
              <a:tailEnd/>
            </a:ln>
          </p:spPr>
          <p:txBody>
            <a:bodyPr/>
            <a:lstStyle/>
            <a:p>
              <a:endParaRPr lang="en-US"/>
            </a:p>
          </p:txBody>
        </p:sp>
        <p:sp>
          <p:nvSpPr>
            <p:cNvPr id="480282" name="Rectangle 26"/>
            <p:cNvSpPr>
              <a:spLocks noChangeArrowheads="1"/>
            </p:cNvSpPr>
            <p:nvPr/>
          </p:nvSpPr>
          <p:spPr bwMode="auto">
            <a:xfrm>
              <a:off x="4183" y="3384"/>
              <a:ext cx="346" cy="187"/>
            </a:xfrm>
            <a:prstGeom prst="rect">
              <a:avLst/>
            </a:prstGeom>
            <a:solidFill>
              <a:srgbClr val="FFFFFF"/>
            </a:solidFill>
            <a:ln w="11113">
              <a:solidFill>
                <a:srgbClr val="000000"/>
              </a:solidFill>
              <a:miter lim="800000"/>
              <a:headEnd/>
              <a:tailEnd/>
            </a:ln>
          </p:spPr>
          <p:txBody>
            <a:bodyPr/>
            <a:lstStyle/>
            <a:p>
              <a:endParaRPr lang="en-US"/>
            </a:p>
          </p:txBody>
        </p:sp>
        <p:sp>
          <p:nvSpPr>
            <p:cNvPr id="480283" name="Rectangle 27"/>
            <p:cNvSpPr>
              <a:spLocks noChangeArrowheads="1"/>
            </p:cNvSpPr>
            <p:nvPr/>
          </p:nvSpPr>
          <p:spPr bwMode="auto">
            <a:xfrm>
              <a:off x="3450" y="2332"/>
              <a:ext cx="833" cy="214"/>
            </a:xfrm>
            <a:prstGeom prst="rect">
              <a:avLst/>
            </a:prstGeom>
            <a:solidFill>
              <a:srgbClr val="FFFFFF"/>
            </a:solidFill>
            <a:ln w="11113">
              <a:solidFill>
                <a:srgbClr val="000000"/>
              </a:solidFill>
              <a:miter lim="800000"/>
              <a:headEnd/>
              <a:tailEnd/>
            </a:ln>
          </p:spPr>
          <p:txBody>
            <a:bodyPr/>
            <a:lstStyle/>
            <a:p>
              <a:endParaRPr lang="en-US"/>
            </a:p>
          </p:txBody>
        </p:sp>
        <p:grpSp>
          <p:nvGrpSpPr>
            <p:cNvPr id="480284" name="Group 28"/>
            <p:cNvGrpSpPr>
              <a:grpSpLocks/>
            </p:cNvGrpSpPr>
            <p:nvPr/>
          </p:nvGrpSpPr>
          <p:grpSpPr bwMode="auto">
            <a:xfrm>
              <a:off x="4349" y="2918"/>
              <a:ext cx="407" cy="247"/>
              <a:chOff x="4349" y="2918"/>
              <a:chExt cx="407" cy="247"/>
            </a:xfrm>
          </p:grpSpPr>
          <p:sp>
            <p:nvSpPr>
              <p:cNvPr id="480285" name="Rectangle 29"/>
              <p:cNvSpPr>
                <a:spLocks noChangeArrowheads="1"/>
              </p:cNvSpPr>
              <p:nvPr/>
            </p:nvSpPr>
            <p:spPr bwMode="auto">
              <a:xfrm>
                <a:off x="4349" y="2918"/>
                <a:ext cx="347" cy="187"/>
              </a:xfrm>
              <a:prstGeom prst="rect">
                <a:avLst/>
              </a:prstGeom>
              <a:solidFill>
                <a:srgbClr val="000000"/>
              </a:solidFill>
              <a:ln w="11113">
                <a:solidFill>
                  <a:srgbClr val="000000"/>
                </a:solidFill>
                <a:miter lim="800000"/>
                <a:headEnd/>
                <a:tailEnd/>
              </a:ln>
            </p:spPr>
            <p:txBody>
              <a:bodyPr/>
              <a:lstStyle/>
              <a:p>
                <a:endParaRPr lang="en-US"/>
              </a:p>
            </p:txBody>
          </p:sp>
          <p:sp>
            <p:nvSpPr>
              <p:cNvPr id="480286" name="Rectangle 30"/>
              <p:cNvSpPr>
                <a:spLocks noChangeArrowheads="1"/>
              </p:cNvSpPr>
              <p:nvPr/>
            </p:nvSpPr>
            <p:spPr bwMode="auto">
              <a:xfrm>
                <a:off x="4369" y="2938"/>
                <a:ext cx="347" cy="187"/>
              </a:xfrm>
              <a:prstGeom prst="rect">
                <a:avLst/>
              </a:prstGeom>
              <a:blipFill dpi="0" rotWithShape="0">
                <a:blip r:embed="rId3"/>
                <a:srcRect/>
                <a:tile tx="0" ty="0" sx="100000" sy="100000" flip="none" algn="tl"/>
              </a:blipFill>
              <a:ln w="11113">
                <a:solidFill>
                  <a:srgbClr val="000000"/>
                </a:solidFill>
                <a:miter lim="800000"/>
                <a:headEnd/>
                <a:tailEnd/>
              </a:ln>
            </p:spPr>
            <p:txBody>
              <a:bodyPr/>
              <a:lstStyle/>
              <a:p>
                <a:endParaRPr lang="en-US"/>
              </a:p>
            </p:txBody>
          </p:sp>
          <p:sp>
            <p:nvSpPr>
              <p:cNvPr id="480287" name="Rectangle 31"/>
              <p:cNvSpPr>
                <a:spLocks noChangeArrowheads="1"/>
              </p:cNvSpPr>
              <p:nvPr/>
            </p:nvSpPr>
            <p:spPr bwMode="auto">
              <a:xfrm>
                <a:off x="4389" y="2958"/>
                <a:ext cx="347" cy="187"/>
              </a:xfrm>
              <a:prstGeom prst="rect">
                <a:avLst/>
              </a:prstGeom>
              <a:blipFill dpi="0" rotWithShape="0">
                <a:blip r:embed="rId3"/>
                <a:srcRect/>
                <a:tile tx="0" ty="0" sx="100000" sy="100000" flip="none" algn="tl"/>
              </a:blipFill>
              <a:ln w="11113">
                <a:solidFill>
                  <a:srgbClr val="000000"/>
                </a:solidFill>
                <a:miter lim="800000"/>
                <a:headEnd/>
                <a:tailEnd/>
              </a:ln>
            </p:spPr>
            <p:txBody>
              <a:bodyPr/>
              <a:lstStyle/>
              <a:p>
                <a:endParaRPr lang="en-US"/>
              </a:p>
            </p:txBody>
          </p:sp>
          <p:sp>
            <p:nvSpPr>
              <p:cNvPr id="480288" name="Rectangle 32"/>
              <p:cNvSpPr>
                <a:spLocks noChangeArrowheads="1"/>
              </p:cNvSpPr>
              <p:nvPr/>
            </p:nvSpPr>
            <p:spPr bwMode="auto">
              <a:xfrm>
                <a:off x="4409" y="2978"/>
                <a:ext cx="347" cy="187"/>
              </a:xfrm>
              <a:prstGeom prst="rect">
                <a:avLst/>
              </a:prstGeom>
              <a:solidFill>
                <a:srgbClr val="FFFFFF"/>
              </a:solidFill>
              <a:ln w="11113">
                <a:solidFill>
                  <a:srgbClr val="000000"/>
                </a:solidFill>
                <a:miter lim="800000"/>
                <a:headEnd/>
                <a:tailEnd/>
              </a:ln>
            </p:spPr>
            <p:txBody>
              <a:bodyPr/>
              <a:lstStyle/>
              <a:p>
                <a:endParaRPr lang="en-US"/>
              </a:p>
            </p:txBody>
          </p:sp>
        </p:grpSp>
        <p:sp>
          <p:nvSpPr>
            <p:cNvPr id="480289" name="Rectangle 33"/>
            <p:cNvSpPr>
              <a:spLocks noChangeArrowheads="1"/>
            </p:cNvSpPr>
            <p:nvPr/>
          </p:nvSpPr>
          <p:spPr bwMode="auto">
            <a:xfrm>
              <a:off x="3057" y="2971"/>
              <a:ext cx="347" cy="187"/>
            </a:xfrm>
            <a:prstGeom prst="rect">
              <a:avLst/>
            </a:prstGeom>
            <a:solidFill>
              <a:srgbClr val="FFFFFF"/>
            </a:solidFill>
            <a:ln w="11113">
              <a:solidFill>
                <a:srgbClr val="000000"/>
              </a:solidFill>
              <a:miter lim="800000"/>
              <a:headEnd/>
              <a:tailEnd/>
            </a:ln>
          </p:spPr>
          <p:txBody>
            <a:bodyPr/>
            <a:lstStyle/>
            <a:p>
              <a:endParaRPr lang="en-US"/>
            </a:p>
          </p:txBody>
        </p:sp>
        <p:sp>
          <p:nvSpPr>
            <p:cNvPr id="480290" name="Rectangle 34"/>
            <p:cNvSpPr>
              <a:spLocks noChangeArrowheads="1"/>
            </p:cNvSpPr>
            <p:nvPr/>
          </p:nvSpPr>
          <p:spPr bwMode="auto">
            <a:xfrm>
              <a:off x="3603" y="2978"/>
              <a:ext cx="347" cy="187"/>
            </a:xfrm>
            <a:prstGeom prst="rect">
              <a:avLst/>
            </a:prstGeom>
            <a:solidFill>
              <a:srgbClr val="FFFFFF"/>
            </a:solidFill>
            <a:ln w="11113">
              <a:solidFill>
                <a:srgbClr val="000000"/>
              </a:solidFill>
              <a:miter lim="800000"/>
              <a:headEnd/>
              <a:tailEnd/>
            </a:ln>
          </p:spPr>
          <p:txBody>
            <a:bodyPr/>
            <a:lstStyle/>
            <a:p>
              <a:endParaRPr lang="en-US"/>
            </a:p>
          </p:txBody>
        </p:sp>
        <p:grpSp>
          <p:nvGrpSpPr>
            <p:cNvPr id="480291" name="Group 35"/>
            <p:cNvGrpSpPr>
              <a:grpSpLocks/>
            </p:cNvGrpSpPr>
            <p:nvPr/>
          </p:nvGrpSpPr>
          <p:grpSpPr bwMode="auto">
            <a:xfrm>
              <a:off x="3543" y="3324"/>
              <a:ext cx="407" cy="247"/>
              <a:chOff x="3543" y="3324"/>
              <a:chExt cx="407" cy="247"/>
            </a:xfrm>
          </p:grpSpPr>
          <p:sp>
            <p:nvSpPr>
              <p:cNvPr id="480292" name="Rectangle 36"/>
              <p:cNvSpPr>
                <a:spLocks noChangeArrowheads="1"/>
              </p:cNvSpPr>
              <p:nvPr/>
            </p:nvSpPr>
            <p:spPr bwMode="auto">
              <a:xfrm>
                <a:off x="3543" y="3324"/>
                <a:ext cx="347" cy="187"/>
              </a:xfrm>
              <a:prstGeom prst="rect">
                <a:avLst/>
              </a:prstGeom>
              <a:solidFill>
                <a:srgbClr val="000000"/>
              </a:solidFill>
              <a:ln w="11113">
                <a:solidFill>
                  <a:srgbClr val="000000"/>
                </a:solidFill>
                <a:miter lim="800000"/>
                <a:headEnd/>
                <a:tailEnd/>
              </a:ln>
            </p:spPr>
            <p:txBody>
              <a:bodyPr/>
              <a:lstStyle/>
              <a:p>
                <a:endParaRPr lang="en-US"/>
              </a:p>
            </p:txBody>
          </p:sp>
          <p:sp>
            <p:nvSpPr>
              <p:cNvPr id="480293" name="Rectangle 37"/>
              <p:cNvSpPr>
                <a:spLocks noChangeArrowheads="1"/>
              </p:cNvSpPr>
              <p:nvPr/>
            </p:nvSpPr>
            <p:spPr bwMode="auto">
              <a:xfrm>
                <a:off x="3563" y="3344"/>
                <a:ext cx="347" cy="187"/>
              </a:xfrm>
              <a:prstGeom prst="rect">
                <a:avLst/>
              </a:prstGeom>
              <a:blipFill dpi="0" rotWithShape="0">
                <a:blip r:embed="rId3"/>
                <a:srcRect/>
                <a:tile tx="0" ty="0" sx="100000" sy="100000" flip="none" algn="tl"/>
              </a:blipFill>
              <a:ln w="11113">
                <a:solidFill>
                  <a:srgbClr val="000000"/>
                </a:solidFill>
                <a:miter lim="800000"/>
                <a:headEnd/>
                <a:tailEnd/>
              </a:ln>
            </p:spPr>
            <p:txBody>
              <a:bodyPr/>
              <a:lstStyle/>
              <a:p>
                <a:endParaRPr lang="en-US"/>
              </a:p>
            </p:txBody>
          </p:sp>
          <p:sp>
            <p:nvSpPr>
              <p:cNvPr id="480294" name="Rectangle 38"/>
              <p:cNvSpPr>
                <a:spLocks noChangeArrowheads="1"/>
              </p:cNvSpPr>
              <p:nvPr/>
            </p:nvSpPr>
            <p:spPr bwMode="auto">
              <a:xfrm>
                <a:off x="3583" y="3364"/>
                <a:ext cx="347" cy="187"/>
              </a:xfrm>
              <a:prstGeom prst="rect">
                <a:avLst/>
              </a:prstGeom>
              <a:blipFill dpi="0" rotWithShape="0">
                <a:blip r:embed="rId3"/>
                <a:srcRect/>
                <a:tile tx="0" ty="0" sx="100000" sy="100000" flip="none" algn="tl"/>
              </a:blipFill>
              <a:ln w="11113">
                <a:solidFill>
                  <a:srgbClr val="000000"/>
                </a:solidFill>
                <a:miter lim="800000"/>
                <a:headEnd/>
                <a:tailEnd/>
              </a:ln>
            </p:spPr>
            <p:txBody>
              <a:bodyPr/>
              <a:lstStyle/>
              <a:p>
                <a:endParaRPr lang="en-US"/>
              </a:p>
            </p:txBody>
          </p:sp>
          <p:sp>
            <p:nvSpPr>
              <p:cNvPr id="480295" name="Rectangle 39"/>
              <p:cNvSpPr>
                <a:spLocks noChangeArrowheads="1"/>
              </p:cNvSpPr>
              <p:nvPr/>
            </p:nvSpPr>
            <p:spPr bwMode="auto">
              <a:xfrm>
                <a:off x="3603" y="3384"/>
                <a:ext cx="347" cy="187"/>
              </a:xfrm>
              <a:prstGeom prst="rect">
                <a:avLst/>
              </a:prstGeom>
              <a:solidFill>
                <a:srgbClr val="FFFFFF"/>
              </a:solidFill>
              <a:ln w="11113">
                <a:solidFill>
                  <a:srgbClr val="000000"/>
                </a:solidFill>
                <a:miter lim="800000"/>
                <a:headEnd/>
                <a:tailEnd/>
              </a:ln>
            </p:spPr>
            <p:txBody>
              <a:bodyPr/>
              <a:lstStyle/>
              <a:p>
                <a:endParaRPr lang="en-US"/>
              </a:p>
            </p:txBody>
          </p:sp>
        </p:grpSp>
        <p:sp>
          <p:nvSpPr>
            <p:cNvPr id="480296" name="Rectangle 40"/>
            <p:cNvSpPr>
              <a:spLocks noChangeArrowheads="1"/>
            </p:cNvSpPr>
            <p:nvPr/>
          </p:nvSpPr>
          <p:spPr bwMode="auto">
            <a:xfrm>
              <a:off x="3038" y="3364"/>
              <a:ext cx="346" cy="187"/>
            </a:xfrm>
            <a:prstGeom prst="rect">
              <a:avLst/>
            </a:prstGeom>
            <a:blipFill dpi="0" rotWithShape="0">
              <a:blip r:embed="rId3"/>
              <a:srcRect/>
              <a:tile tx="0" ty="0" sx="100000" sy="100000" flip="none" algn="tl"/>
            </a:blipFill>
            <a:ln w="11113">
              <a:solidFill>
                <a:srgbClr val="000000"/>
              </a:solidFill>
              <a:miter lim="800000"/>
              <a:headEnd/>
              <a:tailEnd/>
            </a:ln>
          </p:spPr>
          <p:txBody>
            <a:bodyPr/>
            <a:lstStyle/>
            <a:p>
              <a:endParaRPr lang="en-US"/>
            </a:p>
          </p:txBody>
        </p:sp>
        <p:sp>
          <p:nvSpPr>
            <p:cNvPr id="480297" name="Rectangle 41"/>
            <p:cNvSpPr>
              <a:spLocks noChangeArrowheads="1"/>
            </p:cNvSpPr>
            <p:nvPr/>
          </p:nvSpPr>
          <p:spPr bwMode="auto">
            <a:xfrm>
              <a:off x="3057" y="3384"/>
              <a:ext cx="347" cy="187"/>
            </a:xfrm>
            <a:prstGeom prst="rect">
              <a:avLst/>
            </a:prstGeom>
            <a:solidFill>
              <a:srgbClr val="FFFFFF"/>
            </a:solidFill>
            <a:ln w="11113">
              <a:solidFill>
                <a:srgbClr val="000000"/>
              </a:solidFill>
              <a:miter lim="800000"/>
              <a:headEnd/>
              <a:tailEnd/>
            </a:ln>
          </p:spPr>
          <p:txBody>
            <a:bodyPr/>
            <a:lstStyle/>
            <a:p>
              <a:endParaRPr lang="en-US"/>
            </a:p>
          </p:txBody>
        </p:sp>
        <p:sp>
          <p:nvSpPr>
            <p:cNvPr id="480298" name="Rectangle 42"/>
            <p:cNvSpPr>
              <a:spLocks noChangeArrowheads="1"/>
            </p:cNvSpPr>
            <p:nvPr/>
          </p:nvSpPr>
          <p:spPr bwMode="auto">
            <a:xfrm>
              <a:off x="3704" y="2389"/>
              <a:ext cx="283"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000">
                  <a:solidFill>
                    <a:srgbClr val="000000"/>
                  </a:solidFill>
                  <a:latin typeface="Times New Roman" charset="0"/>
                </a:rPr>
                <a:t>Theme 2</a:t>
              </a:r>
              <a:endParaRPr lang="en-US" sz="1200">
                <a:latin typeface="Times New Roman" charset="0"/>
              </a:endParaRPr>
            </a:p>
          </p:txBody>
        </p:sp>
        <p:sp>
          <p:nvSpPr>
            <p:cNvPr id="480299" name="Rectangle 43"/>
            <p:cNvSpPr>
              <a:spLocks noChangeArrowheads="1"/>
            </p:cNvSpPr>
            <p:nvPr/>
          </p:nvSpPr>
          <p:spPr bwMode="auto">
            <a:xfrm>
              <a:off x="3402" y="2695"/>
              <a:ext cx="230"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000">
                  <a:solidFill>
                    <a:srgbClr val="000000"/>
                  </a:solidFill>
                  <a:latin typeface="Times New Roman" charset="0"/>
                </a:rPr>
                <a:t>Need 3</a:t>
              </a:r>
              <a:endParaRPr lang="en-US" sz="1200">
                <a:latin typeface="Times New Roman" charset="0"/>
              </a:endParaRPr>
            </a:p>
          </p:txBody>
        </p:sp>
        <p:sp>
          <p:nvSpPr>
            <p:cNvPr id="480300" name="Rectangle 44"/>
            <p:cNvSpPr>
              <a:spLocks noChangeArrowheads="1"/>
            </p:cNvSpPr>
            <p:nvPr/>
          </p:nvSpPr>
          <p:spPr bwMode="auto">
            <a:xfrm>
              <a:off x="4441" y="2695"/>
              <a:ext cx="230"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000">
                  <a:solidFill>
                    <a:srgbClr val="000000"/>
                  </a:solidFill>
                  <a:latin typeface="Times New Roman" charset="0"/>
                </a:rPr>
                <a:t>Need 4</a:t>
              </a:r>
              <a:endParaRPr lang="en-US" sz="1200">
                <a:latin typeface="Times New Roman" charset="0"/>
              </a:endParaRPr>
            </a:p>
          </p:txBody>
        </p:sp>
        <p:sp>
          <p:nvSpPr>
            <p:cNvPr id="480301" name="Rectangle 45"/>
            <p:cNvSpPr>
              <a:spLocks noChangeArrowheads="1"/>
            </p:cNvSpPr>
            <p:nvPr/>
          </p:nvSpPr>
          <p:spPr bwMode="auto">
            <a:xfrm>
              <a:off x="4248" y="3427"/>
              <a:ext cx="230"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000">
                  <a:solidFill>
                    <a:srgbClr val="000000"/>
                  </a:solidFill>
                  <a:latin typeface="Times New Roman" charset="0"/>
                </a:rPr>
                <a:t>Need 5</a:t>
              </a:r>
              <a:endParaRPr lang="en-US" sz="1200">
                <a:latin typeface="Times New Roman" charset="0"/>
              </a:endParaRPr>
            </a:p>
          </p:txBody>
        </p:sp>
        <p:sp>
          <p:nvSpPr>
            <p:cNvPr id="480302" name="Rectangle 46"/>
            <p:cNvSpPr>
              <a:spLocks noChangeArrowheads="1"/>
            </p:cNvSpPr>
            <p:nvPr/>
          </p:nvSpPr>
          <p:spPr bwMode="auto">
            <a:xfrm>
              <a:off x="4808" y="1440"/>
              <a:ext cx="567" cy="513"/>
            </a:xfrm>
            <a:prstGeom prst="rect">
              <a:avLst/>
            </a:prstGeom>
            <a:noFill/>
            <a:ln w="1111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80303" name="Rectangle 47"/>
            <p:cNvSpPr>
              <a:spLocks noChangeArrowheads="1"/>
            </p:cNvSpPr>
            <p:nvPr/>
          </p:nvSpPr>
          <p:spPr bwMode="auto">
            <a:xfrm>
              <a:off x="4895" y="1340"/>
              <a:ext cx="400" cy="167"/>
            </a:xfrm>
            <a:prstGeom prst="rect">
              <a:avLst/>
            </a:prstGeom>
            <a:solidFill>
              <a:srgbClr val="FFFFFF"/>
            </a:solidFill>
            <a:ln w="11113">
              <a:solidFill>
                <a:srgbClr val="000000"/>
              </a:solidFill>
              <a:miter lim="800000"/>
              <a:headEnd/>
              <a:tailEnd/>
            </a:ln>
          </p:spPr>
          <p:txBody>
            <a:bodyPr/>
            <a:lstStyle/>
            <a:p>
              <a:endParaRPr lang="en-US"/>
            </a:p>
          </p:txBody>
        </p:sp>
        <p:grpSp>
          <p:nvGrpSpPr>
            <p:cNvPr id="480304" name="Group 48"/>
            <p:cNvGrpSpPr>
              <a:grpSpLocks/>
            </p:cNvGrpSpPr>
            <p:nvPr/>
          </p:nvGrpSpPr>
          <p:grpSpPr bwMode="auto">
            <a:xfrm>
              <a:off x="4882" y="1626"/>
              <a:ext cx="406" cy="247"/>
              <a:chOff x="4882" y="1626"/>
              <a:chExt cx="406" cy="247"/>
            </a:xfrm>
          </p:grpSpPr>
          <p:sp>
            <p:nvSpPr>
              <p:cNvPr id="480305" name="Rectangle 49"/>
              <p:cNvSpPr>
                <a:spLocks noChangeArrowheads="1"/>
              </p:cNvSpPr>
              <p:nvPr/>
            </p:nvSpPr>
            <p:spPr bwMode="auto">
              <a:xfrm>
                <a:off x="4882" y="1626"/>
                <a:ext cx="346" cy="187"/>
              </a:xfrm>
              <a:prstGeom prst="rect">
                <a:avLst/>
              </a:prstGeom>
              <a:solidFill>
                <a:srgbClr val="000000"/>
              </a:solidFill>
              <a:ln w="11113">
                <a:solidFill>
                  <a:srgbClr val="000000"/>
                </a:solidFill>
                <a:miter lim="800000"/>
                <a:headEnd/>
                <a:tailEnd/>
              </a:ln>
            </p:spPr>
            <p:txBody>
              <a:bodyPr/>
              <a:lstStyle/>
              <a:p>
                <a:endParaRPr lang="en-US"/>
              </a:p>
            </p:txBody>
          </p:sp>
          <p:sp>
            <p:nvSpPr>
              <p:cNvPr id="480306" name="Rectangle 50"/>
              <p:cNvSpPr>
                <a:spLocks noChangeArrowheads="1"/>
              </p:cNvSpPr>
              <p:nvPr/>
            </p:nvSpPr>
            <p:spPr bwMode="auto">
              <a:xfrm>
                <a:off x="4902" y="1646"/>
                <a:ext cx="346" cy="187"/>
              </a:xfrm>
              <a:prstGeom prst="rect">
                <a:avLst/>
              </a:prstGeom>
              <a:blipFill dpi="0" rotWithShape="0">
                <a:blip r:embed="rId3"/>
                <a:srcRect/>
                <a:tile tx="0" ty="0" sx="100000" sy="100000" flip="none" algn="tl"/>
              </a:blipFill>
              <a:ln w="11113">
                <a:solidFill>
                  <a:srgbClr val="000000"/>
                </a:solidFill>
                <a:miter lim="800000"/>
                <a:headEnd/>
                <a:tailEnd/>
              </a:ln>
            </p:spPr>
            <p:txBody>
              <a:bodyPr/>
              <a:lstStyle/>
              <a:p>
                <a:endParaRPr lang="en-US"/>
              </a:p>
            </p:txBody>
          </p:sp>
          <p:sp>
            <p:nvSpPr>
              <p:cNvPr id="480307" name="Rectangle 51"/>
              <p:cNvSpPr>
                <a:spLocks noChangeArrowheads="1"/>
              </p:cNvSpPr>
              <p:nvPr/>
            </p:nvSpPr>
            <p:spPr bwMode="auto">
              <a:xfrm>
                <a:off x="4922" y="1666"/>
                <a:ext cx="346" cy="187"/>
              </a:xfrm>
              <a:prstGeom prst="rect">
                <a:avLst/>
              </a:prstGeom>
              <a:blipFill dpi="0" rotWithShape="0">
                <a:blip r:embed="rId3"/>
                <a:srcRect/>
                <a:tile tx="0" ty="0" sx="100000" sy="100000" flip="none" algn="tl"/>
              </a:blipFill>
              <a:ln w="11113">
                <a:solidFill>
                  <a:srgbClr val="000000"/>
                </a:solidFill>
                <a:miter lim="800000"/>
                <a:headEnd/>
                <a:tailEnd/>
              </a:ln>
            </p:spPr>
            <p:txBody>
              <a:bodyPr/>
              <a:lstStyle/>
              <a:p>
                <a:endParaRPr lang="en-US"/>
              </a:p>
            </p:txBody>
          </p:sp>
          <p:sp>
            <p:nvSpPr>
              <p:cNvPr id="480308" name="Rectangle 52"/>
              <p:cNvSpPr>
                <a:spLocks noChangeArrowheads="1"/>
              </p:cNvSpPr>
              <p:nvPr/>
            </p:nvSpPr>
            <p:spPr bwMode="auto">
              <a:xfrm>
                <a:off x="4942" y="1686"/>
                <a:ext cx="346" cy="187"/>
              </a:xfrm>
              <a:prstGeom prst="rect">
                <a:avLst/>
              </a:prstGeom>
              <a:solidFill>
                <a:srgbClr val="FFFFFF"/>
              </a:solidFill>
              <a:ln w="11113">
                <a:solidFill>
                  <a:srgbClr val="000000"/>
                </a:solidFill>
                <a:miter lim="800000"/>
                <a:headEnd/>
                <a:tailEnd/>
              </a:ln>
            </p:spPr>
            <p:txBody>
              <a:bodyPr/>
              <a:lstStyle/>
              <a:p>
                <a:endParaRPr lang="en-US"/>
              </a:p>
            </p:txBody>
          </p:sp>
        </p:grpSp>
        <p:sp>
          <p:nvSpPr>
            <p:cNvPr id="480309" name="Rectangle 53"/>
            <p:cNvSpPr>
              <a:spLocks noChangeArrowheads="1"/>
            </p:cNvSpPr>
            <p:nvPr/>
          </p:nvSpPr>
          <p:spPr bwMode="auto">
            <a:xfrm>
              <a:off x="4969" y="1384"/>
              <a:ext cx="283"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000">
                  <a:solidFill>
                    <a:srgbClr val="000000"/>
                  </a:solidFill>
                  <a:latin typeface="Times New Roman" charset="0"/>
                </a:rPr>
                <a:t>Theme 3</a:t>
              </a:r>
              <a:endParaRPr lang="en-US" sz="1200">
                <a:latin typeface="Times New Roman" charset="0"/>
              </a:endParaRPr>
            </a:p>
          </p:txBody>
        </p:sp>
        <p:grpSp>
          <p:nvGrpSpPr>
            <p:cNvPr id="480310" name="Group 54"/>
            <p:cNvGrpSpPr>
              <a:grpSpLocks/>
            </p:cNvGrpSpPr>
            <p:nvPr/>
          </p:nvGrpSpPr>
          <p:grpSpPr bwMode="auto">
            <a:xfrm>
              <a:off x="5021" y="2305"/>
              <a:ext cx="347" cy="187"/>
              <a:chOff x="5021" y="2305"/>
              <a:chExt cx="347" cy="187"/>
            </a:xfrm>
          </p:grpSpPr>
          <p:sp>
            <p:nvSpPr>
              <p:cNvPr id="480311" name="Rectangle 55"/>
              <p:cNvSpPr>
                <a:spLocks noChangeArrowheads="1"/>
              </p:cNvSpPr>
              <p:nvPr/>
            </p:nvSpPr>
            <p:spPr bwMode="auto">
              <a:xfrm>
                <a:off x="5021" y="2305"/>
                <a:ext cx="347" cy="187"/>
              </a:xfrm>
              <a:prstGeom prst="rect">
                <a:avLst/>
              </a:prstGeom>
              <a:solidFill>
                <a:srgbClr val="FFFFFF"/>
              </a:solidFill>
              <a:ln w="11113">
                <a:solidFill>
                  <a:srgbClr val="000000"/>
                </a:solidFill>
                <a:miter lim="800000"/>
                <a:headEnd/>
                <a:tailEnd/>
              </a:ln>
            </p:spPr>
            <p:txBody>
              <a:bodyPr/>
              <a:lstStyle/>
              <a:p>
                <a:endParaRPr lang="en-US"/>
              </a:p>
            </p:txBody>
          </p:sp>
          <p:sp>
            <p:nvSpPr>
              <p:cNvPr id="480312" name="Rectangle 56"/>
              <p:cNvSpPr>
                <a:spLocks noChangeArrowheads="1"/>
              </p:cNvSpPr>
              <p:nvPr/>
            </p:nvSpPr>
            <p:spPr bwMode="auto">
              <a:xfrm>
                <a:off x="5100" y="2349"/>
                <a:ext cx="230"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000" dirty="0">
                    <a:solidFill>
                      <a:srgbClr val="000000"/>
                    </a:solidFill>
                    <a:latin typeface="Times New Roman" charset="0"/>
                  </a:rPr>
                  <a:t>Need 6</a:t>
                </a:r>
                <a:endParaRPr lang="en-US" sz="1200" dirty="0">
                  <a:latin typeface="Times New Roman" charset="0"/>
                </a:endParaRPr>
              </a:p>
            </p:txBody>
          </p:sp>
        </p:grpSp>
        <p:grpSp>
          <p:nvGrpSpPr>
            <p:cNvPr id="480313" name="Group 57"/>
            <p:cNvGrpSpPr>
              <a:grpSpLocks/>
            </p:cNvGrpSpPr>
            <p:nvPr/>
          </p:nvGrpSpPr>
          <p:grpSpPr bwMode="auto">
            <a:xfrm>
              <a:off x="5188" y="2718"/>
              <a:ext cx="347" cy="187"/>
              <a:chOff x="5188" y="2718"/>
              <a:chExt cx="347" cy="187"/>
            </a:xfrm>
          </p:grpSpPr>
          <p:sp>
            <p:nvSpPr>
              <p:cNvPr id="480314" name="Rectangle 58"/>
              <p:cNvSpPr>
                <a:spLocks noChangeArrowheads="1"/>
              </p:cNvSpPr>
              <p:nvPr/>
            </p:nvSpPr>
            <p:spPr bwMode="auto">
              <a:xfrm>
                <a:off x="5188" y="2718"/>
                <a:ext cx="347" cy="187"/>
              </a:xfrm>
              <a:prstGeom prst="rect">
                <a:avLst/>
              </a:prstGeom>
              <a:solidFill>
                <a:srgbClr val="FFFFFF"/>
              </a:solidFill>
              <a:ln w="11113">
                <a:solidFill>
                  <a:srgbClr val="000000"/>
                </a:solidFill>
                <a:miter lim="800000"/>
                <a:headEnd/>
                <a:tailEnd/>
              </a:ln>
            </p:spPr>
            <p:txBody>
              <a:bodyPr/>
              <a:lstStyle/>
              <a:p>
                <a:endParaRPr lang="en-US"/>
              </a:p>
            </p:txBody>
          </p:sp>
          <p:sp>
            <p:nvSpPr>
              <p:cNvPr id="480315" name="Rectangle 59"/>
              <p:cNvSpPr>
                <a:spLocks noChangeArrowheads="1"/>
              </p:cNvSpPr>
              <p:nvPr/>
            </p:nvSpPr>
            <p:spPr bwMode="auto">
              <a:xfrm>
                <a:off x="5266" y="2762"/>
                <a:ext cx="230"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000">
                    <a:solidFill>
                      <a:srgbClr val="000000"/>
                    </a:solidFill>
                    <a:latin typeface="Times New Roman" charset="0"/>
                  </a:rPr>
                  <a:t>Need 7</a:t>
                </a:r>
                <a:endParaRPr lang="en-US" sz="1200">
                  <a:latin typeface="Times New Roman" charset="0"/>
                </a:endParaRPr>
              </a:p>
            </p:txBody>
          </p:sp>
        </p:grpSp>
      </p:grpSp>
      <p:sp>
        <p:nvSpPr>
          <p:cNvPr id="480316" name="Rectangle 60"/>
          <p:cNvSpPr>
            <a:spLocks noGrp="1" noChangeArrowheads="1"/>
          </p:cNvSpPr>
          <p:nvPr>
            <p:ph type="title"/>
          </p:nvPr>
        </p:nvSpPr>
        <p:spPr>
          <a:xfrm>
            <a:off x="502023" y="549836"/>
            <a:ext cx="8402918" cy="1143000"/>
          </a:xfrm>
        </p:spPr>
        <p:txBody>
          <a:bodyPr vert="horz" lIns="91440" tIns="45720" rIns="91440" bIns="45720" rtlCol="0" anchor="ctr">
            <a:normAutofit fontScale="90000"/>
          </a:bodyPr>
          <a:lstStyle/>
          <a:p>
            <a:r>
              <a:rPr lang="en-US" dirty="0" smtClean="0"/>
              <a:t>Affinity </a:t>
            </a:r>
            <a:r>
              <a:rPr lang="en-US" dirty="0"/>
              <a:t>Diagram</a:t>
            </a:r>
            <a:br>
              <a:rPr lang="en-US" dirty="0"/>
            </a:br>
            <a:r>
              <a:rPr lang="en-US" dirty="0"/>
              <a:t>(Getting Value from VOC Data)	</a:t>
            </a:r>
          </a:p>
        </p:txBody>
      </p:sp>
      <p:sp>
        <p:nvSpPr>
          <p:cNvPr id="2" name="Slide Number Placeholder 1"/>
          <p:cNvSpPr>
            <a:spLocks noGrp="1"/>
          </p:cNvSpPr>
          <p:nvPr>
            <p:ph type="sldNum" sz="quarter" idx="12"/>
          </p:nvPr>
        </p:nvSpPr>
        <p:spPr/>
        <p:txBody>
          <a:bodyPr/>
          <a:lstStyle/>
          <a:p>
            <a:r>
              <a:rPr lang="en-US" smtClean="0"/>
              <a:t>3-</a:t>
            </a:r>
            <a:fld id="{09A02BB9-3F86-4823-9A8F-6A16970CA7F2}" type="slidenum">
              <a:rPr lang="en-US" smtClean="0"/>
              <a:pPr/>
              <a:t>24</a:t>
            </a:fld>
            <a:endParaRPr lang="en-US" dirty="0"/>
          </a:p>
        </p:txBody>
      </p:sp>
    </p:spTree>
    <p:extLst>
      <p:ext uri="{BB962C8B-B14F-4D97-AF65-F5344CB8AC3E}">
        <p14:creationId xmlns:p14="http://schemas.microsoft.com/office/powerpoint/2010/main" val="207800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Problems with processing VOC</a:t>
            </a:r>
            <a:endParaRPr lang="en-US" dirty="0"/>
          </a:p>
        </p:txBody>
      </p:sp>
      <p:sp>
        <p:nvSpPr>
          <p:cNvPr id="6" name="Text Placeholder 5"/>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r>
              <a:rPr lang="en-US" smtClean="0"/>
              <a:t>3-</a:t>
            </a:r>
            <a:fld id="{09A02BB9-3F86-4823-9A8F-6A16970CA7F2}" type="slidenum">
              <a:rPr lang="en-US" smtClean="0"/>
              <a:pPr/>
              <a:t>25</a:t>
            </a:fld>
            <a:endParaRPr lang="en-US" dirty="0"/>
          </a:p>
        </p:txBody>
      </p:sp>
    </p:spTree>
    <p:extLst>
      <p:ext uri="{BB962C8B-B14F-4D97-AF65-F5344CB8AC3E}">
        <p14:creationId xmlns:p14="http://schemas.microsoft.com/office/powerpoint/2010/main" val="3987639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731"/>
            <a:ext cx="8447741" cy="1143000"/>
          </a:xfrm>
        </p:spPr>
        <p:txBody>
          <a:bodyPr>
            <a:normAutofit/>
          </a:bodyPr>
          <a:lstStyle/>
          <a:p>
            <a:r>
              <a:rPr lang="en-US" dirty="0" smtClean="0"/>
              <a:t>Problems with Processing VOC</a:t>
            </a:r>
            <a:endParaRPr lang="en-US" dirty="0"/>
          </a:p>
        </p:txBody>
      </p:sp>
      <p:sp>
        <p:nvSpPr>
          <p:cNvPr id="3" name="Content Placeholder 2"/>
          <p:cNvSpPr>
            <a:spLocks noGrp="1"/>
          </p:cNvSpPr>
          <p:nvPr>
            <p:ph idx="1"/>
          </p:nvPr>
        </p:nvSpPr>
        <p:spPr>
          <a:xfrm>
            <a:off x="457200" y="1600200"/>
            <a:ext cx="8229600" cy="5051203"/>
          </a:xfrm>
        </p:spPr>
        <p:txBody>
          <a:bodyPr>
            <a:normAutofit fontScale="92500" lnSpcReduction="10000"/>
          </a:bodyPr>
          <a:lstStyle/>
          <a:p>
            <a:pPr marL="0" indent="0">
              <a:buNone/>
            </a:pPr>
            <a:r>
              <a:rPr lang="en-US" sz="3900" dirty="0" smtClean="0"/>
              <a:t>Difficulty in translating what the customer is saying to what we should be measuring.</a:t>
            </a:r>
            <a:endParaRPr lang="en-US" dirty="0" smtClean="0"/>
          </a:p>
          <a:p>
            <a:pPr marL="0" indent="0">
              <a:buNone/>
            </a:pPr>
            <a:r>
              <a:rPr lang="en-US" sz="3000" u="sng" dirty="0" smtClean="0"/>
              <a:t>Possible Reasons:</a:t>
            </a:r>
          </a:p>
          <a:p>
            <a:r>
              <a:rPr lang="en-US" dirty="0" smtClean="0"/>
              <a:t>The VOC are biased</a:t>
            </a:r>
          </a:p>
          <a:p>
            <a:r>
              <a:rPr lang="en-US" dirty="0" smtClean="0"/>
              <a:t>The VOC are ambiguous to us.</a:t>
            </a:r>
          </a:p>
          <a:p>
            <a:r>
              <a:rPr lang="en-US" dirty="0" smtClean="0"/>
              <a:t>The VOC can have many meanings.</a:t>
            </a:r>
          </a:p>
          <a:p>
            <a:r>
              <a:rPr lang="en-US" dirty="0" smtClean="0"/>
              <a:t>VOC are not expressed as a true need</a:t>
            </a:r>
          </a:p>
          <a:p>
            <a:r>
              <a:rPr lang="en-US" dirty="0" smtClean="0"/>
              <a:t>Needs versus wants</a:t>
            </a:r>
          </a:p>
          <a:p>
            <a:r>
              <a:rPr lang="en-US" dirty="0" smtClean="0"/>
              <a:t>VOC from the wrong </a:t>
            </a:r>
            <a:r>
              <a:rPr lang="en-US" dirty="0"/>
              <a:t>customers</a:t>
            </a:r>
          </a:p>
          <a:p>
            <a:endParaRPr lang="en-US" dirty="0"/>
          </a:p>
        </p:txBody>
      </p:sp>
      <p:sp>
        <p:nvSpPr>
          <p:cNvPr id="4" name="Slide Number Placeholder 3"/>
          <p:cNvSpPr>
            <a:spLocks noGrp="1"/>
          </p:cNvSpPr>
          <p:nvPr>
            <p:ph type="sldNum" sz="quarter" idx="12"/>
          </p:nvPr>
        </p:nvSpPr>
        <p:spPr/>
        <p:txBody>
          <a:bodyPr/>
          <a:lstStyle/>
          <a:p>
            <a:r>
              <a:rPr lang="en-US" smtClean="0"/>
              <a:t>3-</a:t>
            </a:r>
            <a:fld id="{09A02BB9-3F86-4823-9A8F-6A16970CA7F2}" type="slidenum">
              <a:rPr lang="en-US" smtClean="0"/>
              <a:pPr/>
              <a:t>26</a:t>
            </a:fld>
            <a:endParaRPr lang="en-US" dirty="0"/>
          </a:p>
        </p:txBody>
      </p:sp>
      <p:sp>
        <p:nvSpPr>
          <p:cNvPr id="5"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3080389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0.jpg"/>
          <p:cNvPicPr>
            <a:picLocks noChangeAspect="1"/>
          </p:cNvPicPr>
          <p:nvPr/>
        </p:nvPicPr>
        <p:blipFill>
          <a:blip r:embed="rId2" cstate="print"/>
          <a:stretch>
            <a:fillRect/>
          </a:stretch>
        </p:blipFill>
        <p:spPr>
          <a:xfrm>
            <a:off x="-304800" y="-228600"/>
            <a:ext cx="9753600" cy="7315200"/>
          </a:xfrm>
          <a:prstGeom prst="rect">
            <a:avLst/>
          </a:prstGeom>
        </p:spPr>
      </p:pic>
      <p:sp>
        <p:nvSpPr>
          <p:cNvPr id="3" name="Subtitle 2"/>
          <p:cNvSpPr>
            <a:spLocks noGrp="1"/>
          </p:cNvSpPr>
          <p:nvPr>
            <p:ph type="subTitle" idx="1"/>
          </p:nvPr>
        </p:nvSpPr>
        <p:spPr>
          <a:xfrm>
            <a:off x="304800" y="1219200"/>
            <a:ext cx="8610600" cy="5410200"/>
          </a:xfrm>
        </p:spPr>
        <p:txBody>
          <a:bodyPr>
            <a:normAutofit/>
          </a:bodyPr>
          <a:lstStyle/>
          <a:p>
            <a:pPr algn="just"/>
            <a:r>
              <a:rPr lang="en-US" dirty="0" smtClean="0">
                <a:solidFill>
                  <a:schemeClr val="bg1"/>
                </a:solidFill>
              </a:rPr>
              <a:t>            </a:t>
            </a:r>
            <a:endParaRPr lang="en-US" dirty="0">
              <a:solidFill>
                <a:schemeClr val="bg1"/>
              </a:solidFill>
            </a:endParaRPr>
          </a:p>
        </p:txBody>
      </p:sp>
      <p:pic>
        <p:nvPicPr>
          <p:cNvPr id="8" name="Picture 7" descr="10.jpg"/>
          <p:cNvPicPr>
            <a:picLocks noChangeAspect="1"/>
          </p:cNvPicPr>
          <p:nvPr/>
        </p:nvPicPr>
        <p:blipFill>
          <a:blip r:embed="rId2" cstate="print"/>
          <a:stretch>
            <a:fillRect/>
          </a:stretch>
        </p:blipFill>
        <p:spPr>
          <a:xfrm>
            <a:off x="0" y="0"/>
            <a:ext cx="9144000" cy="6849174"/>
          </a:xfrm>
          <a:prstGeom prst="rect">
            <a:avLst/>
          </a:prstGeom>
        </p:spPr>
      </p:pic>
      <p:sp>
        <p:nvSpPr>
          <p:cNvPr id="4" name="TextBox 3"/>
          <p:cNvSpPr txBox="1"/>
          <p:nvPr/>
        </p:nvSpPr>
        <p:spPr>
          <a:xfrm>
            <a:off x="1447800" y="1193125"/>
            <a:ext cx="7696200" cy="830997"/>
          </a:xfrm>
          <a:prstGeom prst="rect">
            <a:avLst/>
          </a:prstGeom>
          <a:noFill/>
        </p:spPr>
        <p:txBody>
          <a:bodyPr wrap="square" rtlCol="0">
            <a:spAutoFit/>
          </a:bodyPr>
          <a:lstStyle/>
          <a:p>
            <a:pPr algn="ctr"/>
            <a:r>
              <a:rPr lang="en-US" sz="4800" dirty="0" smtClean="0">
                <a:solidFill>
                  <a:srgbClr val="C00000"/>
                </a:solidFill>
                <a:latin typeface="Berlin Sans FB Demi" panose="020E0802020502020306" pitchFamily="34" charset="0"/>
              </a:rPr>
              <a:t>VOICE OF THE CUSTOMERS</a:t>
            </a:r>
            <a:endParaRPr lang="en-US" sz="4800" dirty="0">
              <a:solidFill>
                <a:srgbClr val="C00000"/>
              </a:solidFill>
              <a:latin typeface="Berlin Sans FB Demi" panose="020E0802020502020306" pitchFamily="34" charset="0"/>
            </a:endParaRPr>
          </a:p>
        </p:txBody>
      </p:sp>
      <p:sp>
        <p:nvSpPr>
          <p:cNvPr id="5" name="TextBox 4"/>
          <p:cNvSpPr txBox="1"/>
          <p:nvPr/>
        </p:nvSpPr>
        <p:spPr>
          <a:xfrm>
            <a:off x="3886200" y="2413337"/>
            <a:ext cx="3886200" cy="2031325"/>
          </a:xfrm>
          <a:prstGeom prst="rect">
            <a:avLst/>
          </a:prstGeom>
          <a:noFill/>
        </p:spPr>
        <p:txBody>
          <a:bodyPr wrap="square" rtlCol="0">
            <a:spAutoFit/>
          </a:bodyPr>
          <a:lstStyle/>
          <a:p>
            <a:pPr marL="342900" indent="-342900">
              <a:buAutoNum type="arabicPeriod"/>
            </a:pPr>
            <a:r>
              <a:rPr lang="en-US" sz="3600" b="1" dirty="0" smtClean="0"/>
              <a:t>Learners</a:t>
            </a:r>
          </a:p>
          <a:p>
            <a:pPr marL="342900" indent="-342900">
              <a:buAutoNum type="arabicPeriod"/>
            </a:pPr>
            <a:r>
              <a:rPr lang="en-US" sz="3600" b="1" dirty="0" smtClean="0"/>
              <a:t>Subject Teacher</a:t>
            </a:r>
          </a:p>
          <a:p>
            <a:pPr marL="342900" indent="-342900">
              <a:buAutoNum type="arabicPeriod"/>
            </a:pPr>
            <a:r>
              <a:rPr lang="en-US" sz="3600" b="1" dirty="0" smtClean="0"/>
              <a:t>Parents</a:t>
            </a:r>
          </a:p>
          <a:p>
            <a:endParaRPr lang="en-US" b="1" dirty="0"/>
          </a:p>
        </p:txBody>
      </p:sp>
      <p:sp>
        <p:nvSpPr>
          <p:cNvPr id="7"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10708243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0.jpg"/>
          <p:cNvPicPr>
            <a:picLocks noChangeAspect="1"/>
          </p:cNvPicPr>
          <p:nvPr/>
        </p:nvPicPr>
        <p:blipFill>
          <a:blip r:embed="rId2" cstate="print"/>
          <a:stretch>
            <a:fillRect/>
          </a:stretch>
        </p:blipFill>
        <p:spPr>
          <a:xfrm>
            <a:off x="-304800" y="-228600"/>
            <a:ext cx="9753600" cy="7315200"/>
          </a:xfrm>
          <a:prstGeom prst="rect">
            <a:avLst/>
          </a:prstGeom>
        </p:spPr>
      </p:pic>
      <p:sp>
        <p:nvSpPr>
          <p:cNvPr id="3" name="Subtitle 2"/>
          <p:cNvSpPr>
            <a:spLocks noGrp="1"/>
          </p:cNvSpPr>
          <p:nvPr>
            <p:ph type="subTitle" idx="1"/>
          </p:nvPr>
        </p:nvSpPr>
        <p:spPr>
          <a:xfrm>
            <a:off x="304800" y="1219200"/>
            <a:ext cx="8610600" cy="5410200"/>
          </a:xfrm>
        </p:spPr>
        <p:txBody>
          <a:bodyPr>
            <a:normAutofit/>
          </a:bodyPr>
          <a:lstStyle/>
          <a:p>
            <a:pPr algn="just"/>
            <a:r>
              <a:rPr lang="en-US" smtClean="0">
                <a:solidFill>
                  <a:schemeClr val="bg1"/>
                </a:solidFill>
              </a:rPr>
              <a:t>            </a:t>
            </a:r>
            <a:endParaRPr lang="en-US" dirty="0">
              <a:solidFill>
                <a:schemeClr val="bg1"/>
              </a:solidFill>
            </a:endParaRPr>
          </a:p>
        </p:txBody>
      </p:sp>
      <p:pic>
        <p:nvPicPr>
          <p:cNvPr id="8" name="Picture 7" descr="10.jpg"/>
          <p:cNvPicPr>
            <a:picLocks noChangeAspect="1"/>
          </p:cNvPicPr>
          <p:nvPr/>
        </p:nvPicPr>
        <p:blipFill>
          <a:blip r:embed="rId2" cstate="print"/>
          <a:stretch>
            <a:fillRect/>
          </a:stretch>
        </p:blipFill>
        <p:spPr>
          <a:xfrm>
            <a:off x="0" y="0"/>
            <a:ext cx="9144000" cy="6849174"/>
          </a:xfrm>
          <a:prstGeom prst="rect">
            <a:avLst/>
          </a:prstGeom>
        </p:spPr>
      </p:pic>
      <p:sp>
        <p:nvSpPr>
          <p:cNvPr id="2" name="Rectangle 1"/>
          <p:cNvSpPr/>
          <p:nvPr/>
        </p:nvSpPr>
        <p:spPr>
          <a:xfrm>
            <a:off x="1773382" y="2057401"/>
            <a:ext cx="7086600" cy="646331"/>
          </a:xfrm>
          <a:prstGeom prst="rect">
            <a:avLst/>
          </a:prstGeom>
        </p:spPr>
        <p:txBody>
          <a:bodyPr wrap="square">
            <a:spAutoFit/>
          </a:bodyPr>
          <a:lstStyle/>
          <a:p>
            <a:pPr lvl="0" fontAlgn="base">
              <a:spcBef>
                <a:spcPct val="0"/>
              </a:spcBef>
              <a:spcAft>
                <a:spcPts val="1000"/>
              </a:spcAft>
            </a:pPr>
            <a:r>
              <a:rPr kumimoji="0" lang="en-PH" sz="3600" b="0" i="0" u="none" strike="noStrike" cap="none" normalizeH="0" baseline="0" dirty="0" smtClean="0">
                <a:ln>
                  <a:noFill/>
                </a:ln>
                <a:solidFill>
                  <a:schemeClr val="tx1"/>
                </a:solidFill>
                <a:effectLst/>
                <a:latin typeface="Calibri" pitchFamily="34" charset="0"/>
                <a:cs typeface="Arial" pitchFamily="34" charset="0"/>
              </a:rPr>
              <a:t>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1842654" y="511851"/>
            <a:ext cx="6629400" cy="430887"/>
          </a:xfrm>
          <a:prstGeom prst="rect">
            <a:avLst/>
          </a:prstGeom>
          <a:noFill/>
        </p:spPr>
        <p:txBody>
          <a:bodyPr wrap="square" rtlCol="0">
            <a:spAutoFit/>
          </a:bodyPr>
          <a:lstStyle/>
          <a:p>
            <a:pPr algn="ctr"/>
            <a:r>
              <a:rPr lang="en-US" sz="2200" dirty="0" smtClean="0">
                <a:latin typeface="Arial Rounded MT Bold" panose="020F0704030504030204" pitchFamily="34" charset="0"/>
              </a:rPr>
              <a:t>(Learners)</a:t>
            </a:r>
            <a:endParaRPr lang="en-US" sz="2200" dirty="0">
              <a:latin typeface="Arial Rounded MT Bold" panose="020F0704030504030204" pitchFamily="34" charset="0"/>
            </a:endParaRPr>
          </a:p>
        </p:txBody>
      </p:sp>
      <p:sp>
        <p:nvSpPr>
          <p:cNvPr id="5" name="Rectangle 4"/>
          <p:cNvSpPr/>
          <p:nvPr/>
        </p:nvSpPr>
        <p:spPr>
          <a:xfrm>
            <a:off x="1297137" y="1124487"/>
            <a:ext cx="7720445" cy="6001643"/>
          </a:xfrm>
          <a:prstGeom prst="rect">
            <a:avLst/>
          </a:prstGeom>
        </p:spPr>
        <p:txBody>
          <a:bodyPr wrap="square">
            <a:spAutoFit/>
          </a:bodyPr>
          <a:lstStyle/>
          <a:p>
            <a:pPr lvl="0" eaLnBrk="0" fontAlgn="base" hangingPunct="0">
              <a:spcBef>
                <a:spcPct val="0"/>
              </a:spcBef>
              <a:spcAft>
                <a:spcPct val="0"/>
              </a:spcAft>
            </a:pPr>
            <a:endParaRPr kumimoji="0" lang="en-PH" sz="2400" b="0" i="0" u="none" strike="noStrike" cap="none" normalizeH="0" baseline="0" dirty="0" smtClean="0">
              <a:ln>
                <a:noFill/>
              </a:ln>
              <a:solidFill>
                <a:schemeClr val="tx1"/>
              </a:solidFill>
              <a:effectLst/>
              <a:latin typeface="Bell MT" pitchFamily="18" charset="0"/>
              <a:cs typeface="Arial" pitchFamily="34" charset="0"/>
            </a:endParaRPr>
          </a:p>
          <a:p>
            <a:pPr lvl="0" eaLnBrk="0" fontAlgn="base" hangingPunct="0">
              <a:spcBef>
                <a:spcPct val="0"/>
              </a:spcBef>
              <a:spcAft>
                <a:spcPct val="0"/>
              </a:spcAft>
              <a:buFontTx/>
              <a:buChar char="•"/>
            </a:pP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Unsay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imo</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ikasulti</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sa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mga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questions,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lisod</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o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sayon</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a:t>
            </a:r>
            <a:endParaRPr kumimoji="0" lang="en-PH" sz="2400" b="0" i="0" u="none" strike="noStrike" cap="none" normalizeH="0" baseline="0" dirty="0" smtClean="0">
              <a:ln>
                <a:noFill/>
              </a:ln>
              <a:solidFill>
                <a:schemeClr val="tx1"/>
              </a:solidFill>
              <a:effectLst/>
              <a:latin typeface="Bell MT" pitchFamily="18" charset="0"/>
              <a:cs typeface="Arial" pitchFamily="34" charset="0"/>
            </a:endParaRPr>
          </a:p>
          <a:p>
            <a:pPr lvl="0" eaLnBrk="0" fontAlgn="base" hangingPunct="0">
              <a:spcBef>
                <a:spcPct val="0"/>
              </a:spcBef>
              <a:spcAft>
                <a:spcPct val="0"/>
              </a:spcAft>
            </a:pPr>
            <a:r>
              <a:rPr kumimoji="0" lang="en-US" sz="2400" b="0" i="1" u="none" strike="noStrike" cap="none" normalizeH="0" baseline="0" dirty="0" smtClean="0">
                <a:ln>
                  <a:noFill/>
                </a:ln>
                <a:solidFill>
                  <a:srgbClr val="1F497D"/>
                </a:solidFill>
                <a:effectLst/>
                <a:latin typeface="Bell MT" pitchFamily="18" charset="0"/>
                <a:ea typeface="Calibri" pitchFamily="34" charset="0"/>
                <a:cs typeface="Arial" pitchFamily="34" charset="0"/>
              </a:rPr>
              <a:t>(What</a:t>
            </a:r>
            <a:r>
              <a:rPr kumimoji="0" lang="en-US" sz="2400" b="0" i="1" u="none" strike="noStrike" cap="none" normalizeH="0" dirty="0" smtClean="0">
                <a:ln>
                  <a:noFill/>
                </a:ln>
                <a:solidFill>
                  <a:srgbClr val="1F497D"/>
                </a:solidFill>
                <a:effectLst/>
                <a:latin typeface="Bell MT" pitchFamily="18" charset="0"/>
                <a:ea typeface="Calibri" pitchFamily="34" charset="0"/>
                <a:cs typeface="Arial" pitchFamily="34" charset="0"/>
              </a:rPr>
              <a:t> can you say about the questions, are they difficult or not</a:t>
            </a:r>
            <a:r>
              <a:rPr kumimoji="0" lang="en-US" sz="2400" b="0" i="1" u="none" strike="noStrike" cap="none" normalizeH="0" baseline="0" dirty="0" smtClean="0">
                <a:ln>
                  <a:noFill/>
                </a:ln>
                <a:solidFill>
                  <a:srgbClr val="1F497D"/>
                </a:solidFill>
                <a:effectLst/>
                <a:latin typeface="Bell MT" pitchFamily="18" charset="0"/>
                <a:ea typeface="Calibri" pitchFamily="34" charset="0"/>
                <a:cs typeface="Arial" pitchFamily="34" charset="0"/>
              </a:rPr>
              <a:t>?)</a:t>
            </a:r>
          </a:p>
          <a:p>
            <a:pPr lvl="0" eaLnBrk="0" fontAlgn="base" hangingPunct="0">
              <a:spcBef>
                <a:spcPct val="0"/>
              </a:spcBef>
              <a:spcAft>
                <a:spcPct val="0"/>
              </a:spcAft>
            </a:pPr>
            <a:endParaRPr kumimoji="0" lang="en-US" sz="2400" b="0" i="1" u="none" strike="noStrike" cap="none" normalizeH="0" baseline="0" dirty="0" smtClean="0">
              <a:ln>
                <a:noFill/>
              </a:ln>
              <a:solidFill>
                <a:srgbClr val="1F497D"/>
              </a:solidFill>
              <a:effectLst/>
              <a:latin typeface="Bell MT" pitchFamily="18" charset="0"/>
              <a:ea typeface="Calibri" pitchFamily="34" charset="0"/>
              <a:cs typeface="Arial" pitchFamily="34" charset="0"/>
            </a:endParaRPr>
          </a:p>
          <a:p>
            <a:pPr lvl="0" eaLnBrk="0" fontAlgn="base" hangingPunct="0">
              <a:spcBef>
                <a:spcPct val="0"/>
              </a:spcBef>
              <a:spcAft>
                <a:spcPct val="0"/>
              </a:spcAft>
            </a:pPr>
            <a:r>
              <a:rPr lang="en-US" sz="2400" i="1" dirty="0" smtClean="0">
                <a:solidFill>
                  <a:srgbClr val="1F497D"/>
                </a:solidFill>
                <a:latin typeface="Bell MT" pitchFamily="18" charset="0"/>
                <a:ea typeface="Calibri" pitchFamily="34" charset="0"/>
                <a:cs typeface="Arial" pitchFamily="34" charset="0"/>
              </a:rPr>
              <a:t>Answers: </a:t>
            </a:r>
          </a:p>
          <a:p>
            <a:pPr lvl="0" eaLnBrk="0" fontAlgn="base" hangingPunct="0">
              <a:spcBef>
                <a:spcPct val="0"/>
              </a:spcBef>
              <a:spcAft>
                <a:spcPct val="0"/>
              </a:spcAft>
            </a:pPr>
            <a:r>
              <a:rPr lang="en-US" sz="2400" i="1" dirty="0" smtClean="0">
                <a:solidFill>
                  <a:srgbClr val="1F497D"/>
                </a:solidFill>
                <a:latin typeface="Bell MT" pitchFamily="18" charset="0"/>
                <a:ea typeface="Calibri" pitchFamily="34" charset="0"/>
                <a:cs typeface="Arial" pitchFamily="34" charset="0"/>
              </a:rPr>
              <a:t>-</a:t>
            </a:r>
            <a:r>
              <a:rPr lang="en-US" sz="2400" dirty="0" err="1" smtClean="0">
                <a:latin typeface="Bell MT" pitchFamily="18" charset="0"/>
                <a:ea typeface="Calibri" pitchFamily="34" charset="0"/>
                <a:cs typeface="Arial" pitchFamily="34" charset="0"/>
              </a:rPr>
              <a:t>Lisod</a:t>
            </a:r>
            <a:r>
              <a:rPr lang="en-US" sz="2400" dirty="0" smtClean="0">
                <a:latin typeface="Bell MT" pitchFamily="18" charset="0"/>
                <a:ea typeface="Calibri" pitchFamily="34" charset="0"/>
                <a:cs typeface="Arial" pitchFamily="34" charset="0"/>
              </a:rPr>
              <a:t> </a:t>
            </a:r>
            <a:r>
              <a:rPr lang="en-US" sz="2400" dirty="0" err="1" smtClean="0">
                <a:latin typeface="Bell MT" pitchFamily="18" charset="0"/>
                <a:ea typeface="Calibri" pitchFamily="34" charset="0"/>
                <a:cs typeface="Arial" pitchFamily="34" charset="0"/>
              </a:rPr>
              <a:t>kaayo</a:t>
            </a:r>
            <a:r>
              <a:rPr lang="en-US" sz="2400" dirty="0" smtClean="0">
                <a:latin typeface="Bell MT" pitchFamily="18" charset="0"/>
                <a:ea typeface="Calibri" pitchFamily="34" charset="0"/>
                <a:cs typeface="Arial" pitchFamily="34" charset="0"/>
              </a:rPr>
              <a:t> kay </a:t>
            </a:r>
            <a:r>
              <a:rPr lang="en-US" sz="2400" dirty="0" err="1" smtClean="0">
                <a:latin typeface="Bell MT" pitchFamily="18" charset="0"/>
                <a:ea typeface="Calibri" pitchFamily="34" charset="0"/>
                <a:cs typeface="Arial" pitchFamily="34" charset="0"/>
              </a:rPr>
              <a:t>dili</a:t>
            </a:r>
            <a:r>
              <a:rPr lang="en-US" sz="2400" dirty="0" smtClean="0">
                <a:latin typeface="Bell MT" pitchFamily="18" charset="0"/>
                <a:ea typeface="Calibri" pitchFamily="34" charset="0"/>
                <a:cs typeface="Arial" pitchFamily="34" charset="0"/>
              </a:rPr>
              <a:t> man </a:t>
            </a:r>
            <a:r>
              <a:rPr lang="en-US" sz="2400" dirty="0" err="1" smtClean="0">
                <a:latin typeface="Bell MT" pitchFamily="18" charset="0"/>
                <a:ea typeface="Calibri" pitchFamily="34" charset="0"/>
                <a:cs typeface="Arial" pitchFamily="34" charset="0"/>
              </a:rPr>
              <a:t>ko</a:t>
            </a:r>
            <a:r>
              <a:rPr lang="en-US" sz="2400" dirty="0" smtClean="0">
                <a:latin typeface="Bell MT" pitchFamily="18" charset="0"/>
                <a:ea typeface="Calibri" pitchFamily="34" charset="0"/>
                <a:cs typeface="Arial" pitchFamily="34" charset="0"/>
              </a:rPr>
              <a:t> </a:t>
            </a:r>
            <a:r>
              <a:rPr lang="en-US" sz="2400" dirty="0" err="1" smtClean="0">
                <a:latin typeface="Bell MT" pitchFamily="18" charset="0"/>
                <a:ea typeface="Calibri" pitchFamily="34" charset="0"/>
                <a:cs typeface="Arial" pitchFamily="34" charset="0"/>
              </a:rPr>
              <a:t>kasabot</a:t>
            </a:r>
            <a:r>
              <a:rPr lang="en-US" sz="2400" dirty="0" smtClean="0">
                <a:latin typeface="Bell MT" pitchFamily="18" charset="0"/>
                <a:ea typeface="Calibri" pitchFamily="34" charset="0"/>
                <a:cs typeface="Arial" pitchFamily="34" charset="0"/>
              </a:rPr>
              <a:t> </a:t>
            </a:r>
            <a:r>
              <a:rPr lang="en-US" sz="2400" dirty="0" err="1" smtClean="0">
                <a:latin typeface="Bell MT" pitchFamily="18" charset="0"/>
                <a:ea typeface="Calibri" pitchFamily="34" charset="0"/>
                <a:cs typeface="Arial" pitchFamily="34" charset="0"/>
              </a:rPr>
              <a:t>sa</a:t>
            </a:r>
            <a:r>
              <a:rPr lang="en-US" sz="2400" dirty="0" smtClean="0">
                <a:latin typeface="Bell MT" pitchFamily="18" charset="0"/>
                <a:ea typeface="Calibri" pitchFamily="34" charset="0"/>
                <a:cs typeface="Arial" pitchFamily="34" charset="0"/>
              </a:rPr>
              <a:t> </a:t>
            </a:r>
            <a:r>
              <a:rPr lang="en-US" sz="2400" dirty="0" err="1" smtClean="0">
                <a:latin typeface="Bell MT" pitchFamily="18" charset="0"/>
                <a:ea typeface="Calibri" pitchFamily="34" charset="0"/>
                <a:cs typeface="Arial" pitchFamily="34" charset="0"/>
              </a:rPr>
              <a:t>ubang</a:t>
            </a:r>
            <a:r>
              <a:rPr lang="en-US" sz="2400" dirty="0" smtClean="0">
                <a:latin typeface="Bell MT" pitchFamily="18" charset="0"/>
                <a:ea typeface="Calibri" pitchFamily="34" charset="0"/>
                <a:cs typeface="Arial" pitchFamily="34" charset="0"/>
              </a:rPr>
              <a:t> words. </a:t>
            </a:r>
          </a:p>
          <a:p>
            <a:pPr lvl="0" eaLnBrk="0" fontAlgn="base" hangingPunct="0">
              <a:spcBef>
                <a:spcPct val="0"/>
              </a:spcBef>
              <a:spcAft>
                <a:spcPct val="0"/>
              </a:spcAft>
            </a:pPr>
            <a:r>
              <a:rPr kumimoji="0" lang="en-US" sz="2400" b="0" u="none" strike="noStrike" cap="none" normalizeH="0" baseline="0" dirty="0" smtClean="0">
                <a:ln>
                  <a:noFill/>
                </a:ln>
                <a:effectLst/>
                <a:latin typeface="Bell MT" pitchFamily="18" charset="0"/>
                <a:ea typeface="Calibri" pitchFamily="34" charset="0"/>
                <a:cs typeface="Arial" pitchFamily="34" charset="0"/>
              </a:rPr>
              <a:t>-</a:t>
            </a:r>
            <a:r>
              <a:rPr kumimoji="0" lang="en-US" sz="2400" b="0" u="none" strike="noStrike" cap="none" normalizeH="0" baseline="0" dirty="0" err="1" smtClean="0">
                <a:ln>
                  <a:noFill/>
                </a:ln>
                <a:effectLst/>
                <a:latin typeface="Bell MT" pitchFamily="18" charset="0"/>
                <a:ea typeface="Calibri" pitchFamily="34" charset="0"/>
                <a:cs typeface="Arial" pitchFamily="34" charset="0"/>
              </a:rPr>
              <a:t>Sayon</a:t>
            </a:r>
            <a:r>
              <a:rPr kumimoji="0" lang="en-US" sz="2400" b="0" u="none" strike="noStrike" cap="none" normalizeH="0" dirty="0" smtClean="0">
                <a:ln>
                  <a:noFill/>
                </a:ln>
                <a:effectLst/>
                <a:latin typeface="Bell MT" pitchFamily="18" charset="0"/>
                <a:ea typeface="Calibri" pitchFamily="34" charset="0"/>
                <a:cs typeface="Arial" pitchFamily="34" charset="0"/>
              </a:rPr>
              <a:t> pod </a:t>
            </a:r>
            <a:r>
              <a:rPr kumimoji="0" lang="en-US" sz="2400" b="0" u="none" strike="noStrike" cap="none" normalizeH="0" dirty="0" err="1" smtClean="0">
                <a:ln>
                  <a:noFill/>
                </a:ln>
                <a:effectLst/>
                <a:latin typeface="Bell MT" pitchFamily="18" charset="0"/>
                <a:ea typeface="Calibri" pitchFamily="34" charset="0"/>
                <a:cs typeface="Arial" pitchFamily="34" charset="0"/>
              </a:rPr>
              <a:t>ang</a:t>
            </a:r>
            <a:r>
              <a:rPr kumimoji="0" lang="en-US" sz="2400" b="0" u="none" strike="noStrike" cap="none" normalizeH="0" dirty="0" smtClean="0">
                <a:ln>
                  <a:noFill/>
                </a:ln>
                <a:effectLst/>
                <a:latin typeface="Bell MT" pitchFamily="18" charset="0"/>
                <a:ea typeface="Calibri" pitchFamily="34" charset="0"/>
                <a:cs typeface="Arial" pitchFamily="34" charset="0"/>
              </a:rPr>
              <a:t> </a:t>
            </a:r>
            <a:r>
              <a:rPr kumimoji="0" lang="en-US" sz="2400" b="0" u="none" strike="noStrike" cap="none" normalizeH="0" dirty="0" err="1" smtClean="0">
                <a:ln>
                  <a:noFill/>
                </a:ln>
                <a:effectLst/>
                <a:latin typeface="Bell MT" pitchFamily="18" charset="0"/>
                <a:ea typeface="Calibri" pitchFamily="34" charset="0"/>
                <a:cs typeface="Arial" pitchFamily="34" charset="0"/>
              </a:rPr>
              <a:t>uban</a:t>
            </a:r>
            <a:r>
              <a:rPr kumimoji="0" lang="en-US" sz="2400" b="0" u="none" strike="noStrike" cap="none" normalizeH="0" dirty="0" smtClean="0">
                <a:ln>
                  <a:noFill/>
                </a:ln>
                <a:effectLst/>
                <a:latin typeface="Bell MT" pitchFamily="18" charset="0"/>
                <a:ea typeface="Calibri" pitchFamily="34" charset="0"/>
                <a:cs typeface="Arial" pitchFamily="34" charset="0"/>
              </a:rPr>
              <a:t> </a:t>
            </a:r>
            <a:r>
              <a:rPr kumimoji="0" lang="en-US" sz="2400" b="0" u="none" strike="noStrike" cap="none" normalizeH="0" dirty="0" err="1" smtClean="0">
                <a:ln>
                  <a:noFill/>
                </a:ln>
                <a:effectLst/>
                <a:latin typeface="Bell MT" pitchFamily="18" charset="0"/>
                <a:ea typeface="Calibri" pitchFamily="34" charset="0"/>
                <a:cs typeface="Arial" pitchFamily="34" charset="0"/>
              </a:rPr>
              <a:t>labi</a:t>
            </a:r>
            <a:r>
              <a:rPr kumimoji="0" lang="en-US" sz="2400" b="0" u="none" strike="noStrike" cap="none" normalizeH="0" dirty="0" smtClean="0">
                <a:ln>
                  <a:noFill/>
                </a:ln>
                <a:effectLst/>
                <a:latin typeface="Bell MT" pitchFamily="18" charset="0"/>
                <a:ea typeface="Calibri" pitchFamily="34" charset="0"/>
                <a:cs typeface="Arial" pitchFamily="34" charset="0"/>
              </a:rPr>
              <a:t> </a:t>
            </a:r>
            <a:r>
              <a:rPr kumimoji="0" lang="en-US" sz="2400" b="0" u="none" strike="noStrike" cap="none" normalizeH="0" dirty="0" err="1" smtClean="0">
                <a:ln>
                  <a:noFill/>
                </a:ln>
                <a:effectLst/>
                <a:latin typeface="Bell MT" pitchFamily="18" charset="0"/>
                <a:ea typeface="Calibri" pitchFamily="34" charset="0"/>
                <a:cs typeface="Arial" pitchFamily="34" charset="0"/>
              </a:rPr>
              <a:t>na</a:t>
            </a:r>
            <a:r>
              <a:rPr kumimoji="0" lang="en-US" sz="2400" b="0" u="none" strike="noStrike" cap="none" normalizeH="0" dirty="0" smtClean="0">
                <a:ln>
                  <a:noFill/>
                </a:ln>
                <a:effectLst/>
                <a:latin typeface="Bell MT" pitchFamily="18" charset="0"/>
                <a:ea typeface="Calibri" pitchFamily="34" charset="0"/>
                <a:cs typeface="Arial" pitchFamily="34" charset="0"/>
              </a:rPr>
              <a:t> tong </a:t>
            </a:r>
            <a:r>
              <a:rPr kumimoji="0" lang="en-US" sz="2400" b="0" u="none" strike="noStrike" cap="none" normalizeH="0" dirty="0" err="1" smtClean="0">
                <a:ln>
                  <a:noFill/>
                </a:ln>
                <a:effectLst/>
                <a:latin typeface="Bell MT" pitchFamily="18" charset="0"/>
                <a:ea typeface="Calibri" pitchFamily="34" charset="0"/>
                <a:cs typeface="Arial" pitchFamily="34" charset="0"/>
              </a:rPr>
              <a:t>nahinumduman</a:t>
            </a:r>
            <a:r>
              <a:rPr kumimoji="0" lang="en-US" sz="2400" b="0" u="none" strike="noStrike" cap="none" normalizeH="0" dirty="0" smtClean="0">
                <a:ln>
                  <a:noFill/>
                </a:ln>
                <a:effectLst/>
                <a:latin typeface="Bell MT" pitchFamily="18" charset="0"/>
                <a:ea typeface="Calibri" pitchFamily="34" charset="0"/>
                <a:cs typeface="Arial" pitchFamily="34" charset="0"/>
              </a:rPr>
              <a:t> </a:t>
            </a:r>
            <a:r>
              <a:rPr kumimoji="0" lang="en-US" sz="2400" b="0" u="none" strike="noStrike" cap="none" normalizeH="0" dirty="0" err="1" smtClean="0">
                <a:ln>
                  <a:noFill/>
                </a:ln>
                <a:effectLst/>
                <a:latin typeface="Bell MT" pitchFamily="18" charset="0"/>
                <a:ea typeface="Calibri" pitchFamily="34" charset="0"/>
                <a:cs typeface="Arial" pitchFamily="34" charset="0"/>
              </a:rPr>
              <a:t>ra</a:t>
            </a:r>
            <a:r>
              <a:rPr kumimoji="0" lang="en-US" sz="2400" b="0" u="none" strike="noStrike" cap="none" normalizeH="0" dirty="0" smtClean="0">
                <a:ln>
                  <a:noFill/>
                </a:ln>
                <a:effectLst/>
                <a:latin typeface="Bell MT" pitchFamily="18" charset="0"/>
                <a:ea typeface="Calibri" pitchFamily="34" charset="0"/>
                <a:cs typeface="Arial" pitchFamily="34" charset="0"/>
              </a:rPr>
              <a:t> </a:t>
            </a:r>
            <a:r>
              <a:rPr kumimoji="0" lang="en-US" sz="2400" b="0" u="none" strike="noStrike" cap="none" normalizeH="0" dirty="0" err="1" smtClean="0">
                <a:ln>
                  <a:noFill/>
                </a:ln>
                <a:effectLst/>
                <a:latin typeface="Bell MT" pitchFamily="18" charset="0"/>
                <a:ea typeface="Calibri" pitchFamily="34" charset="0"/>
                <a:cs typeface="Arial" pitchFamily="34" charset="0"/>
              </a:rPr>
              <a:t>namo</a:t>
            </a:r>
            <a:r>
              <a:rPr kumimoji="0" lang="en-US" sz="2400" b="0" u="none" strike="noStrike" cap="none" normalizeH="0" dirty="0" smtClean="0">
                <a:ln>
                  <a:noFill/>
                </a:ln>
                <a:effectLst/>
                <a:latin typeface="Bell MT" pitchFamily="18" charset="0"/>
                <a:ea typeface="Calibri" pitchFamily="34" charset="0"/>
                <a:cs typeface="Arial" pitchFamily="34" charset="0"/>
              </a:rPr>
              <a:t>.</a:t>
            </a:r>
          </a:p>
          <a:p>
            <a:pPr lvl="0" eaLnBrk="0" fontAlgn="base" hangingPunct="0">
              <a:spcBef>
                <a:spcPct val="0"/>
              </a:spcBef>
              <a:spcAft>
                <a:spcPct val="0"/>
              </a:spcAft>
            </a:pPr>
            <a:endParaRPr kumimoji="0" lang="en-PH" sz="2400" b="0" i="0" u="none" strike="noStrike" cap="none" normalizeH="0" baseline="0" dirty="0" smtClean="0">
              <a:ln>
                <a:noFill/>
              </a:ln>
              <a:solidFill>
                <a:schemeClr val="tx1"/>
              </a:solidFill>
              <a:effectLst/>
              <a:latin typeface="Bell MT" pitchFamily="18" charset="0"/>
              <a:cs typeface="Arial" pitchFamily="34" charset="0"/>
            </a:endParaRPr>
          </a:p>
          <a:p>
            <a:pPr lvl="0" eaLnBrk="0" fontAlgn="base" hangingPunct="0">
              <a:spcBef>
                <a:spcPct val="0"/>
              </a:spcBef>
              <a:spcAft>
                <a:spcPct val="0"/>
              </a:spcAft>
              <a:buFontTx/>
              <a:buChar char="•"/>
            </a:pP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Nganu</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man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nga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uban</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ninyo</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ni</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answer man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ug</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D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nga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wala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man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ni</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sa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choices?</a:t>
            </a:r>
            <a:endParaRPr kumimoji="0" lang="en-PH" sz="2400" b="0" i="0" u="none" strike="noStrike" cap="none" normalizeH="0" baseline="0" dirty="0" smtClean="0">
              <a:ln>
                <a:noFill/>
              </a:ln>
              <a:solidFill>
                <a:schemeClr val="tx1"/>
              </a:solidFill>
              <a:effectLst/>
              <a:latin typeface="Bell MT" pitchFamily="18" charset="0"/>
              <a:cs typeface="Arial" pitchFamily="34" charset="0"/>
            </a:endParaRPr>
          </a:p>
          <a:p>
            <a:pPr lvl="0" eaLnBrk="0" fontAlgn="base" hangingPunct="0">
              <a:spcBef>
                <a:spcPct val="0"/>
              </a:spcBef>
              <a:spcAft>
                <a:spcPct val="0"/>
              </a:spcAft>
            </a:pPr>
            <a:r>
              <a:rPr kumimoji="0" lang="en-US" sz="2400" b="0" i="1" u="none" strike="noStrike" cap="none" normalizeH="0" baseline="0" dirty="0" smtClean="0">
                <a:ln>
                  <a:noFill/>
                </a:ln>
                <a:solidFill>
                  <a:srgbClr val="1F497D"/>
                </a:solidFill>
                <a:effectLst/>
                <a:latin typeface="Bell MT" pitchFamily="18" charset="0"/>
                <a:ea typeface="Calibri" pitchFamily="34" charset="0"/>
                <a:cs typeface="Arial" pitchFamily="34" charset="0"/>
              </a:rPr>
              <a:t>(Why did you answer letter D when it’s not found in the choices?)</a:t>
            </a:r>
          </a:p>
          <a:p>
            <a:pPr eaLnBrk="0" fontAlgn="base" hangingPunct="0">
              <a:spcBef>
                <a:spcPct val="0"/>
              </a:spcBef>
              <a:spcAft>
                <a:spcPct val="0"/>
              </a:spcAft>
            </a:pPr>
            <a:endParaRPr lang="en-US" sz="2400" i="1" dirty="0" smtClean="0">
              <a:solidFill>
                <a:srgbClr val="1F497D"/>
              </a:solidFill>
              <a:latin typeface="Bell MT" pitchFamily="18" charset="0"/>
              <a:ea typeface="Calibri" pitchFamily="34" charset="0"/>
              <a:cs typeface="Arial" pitchFamily="34" charset="0"/>
            </a:endParaRPr>
          </a:p>
          <a:p>
            <a:pPr eaLnBrk="0" fontAlgn="base" hangingPunct="0">
              <a:spcBef>
                <a:spcPct val="0"/>
              </a:spcBef>
              <a:spcAft>
                <a:spcPct val="0"/>
              </a:spcAft>
            </a:pPr>
            <a:r>
              <a:rPr lang="en-US" sz="2400" i="1" dirty="0" smtClean="0">
                <a:solidFill>
                  <a:srgbClr val="1F497D"/>
                </a:solidFill>
                <a:latin typeface="Bell MT" pitchFamily="18" charset="0"/>
                <a:ea typeface="Calibri" pitchFamily="34" charset="0"/>
                <a:cs typeface="Arial" pitchFamily="34" charset="0"/>
              </a:rPr>
              <a:t>Answers: </a:t>
            </a:r>
          </a:p>
          <a:p>
            <a:pPr marL="342900" lvl="0" indent="-342900" eaLnBrk="0" fontAlgn="base" hangingPunct="0">
              <a:spcBef>
                <a:spcPct val="0"/>
              </a:spcBef>
              <a:spcAft>
                <a:spcPct val="0"/>
              </a:spcAft>
              <a:buFontTx/>
              <a:buChar char="-"/>
            </a:pPr>
            <a:r>
              <a:rPr lang="en-PH" sz="2400" dirty="0" err="1" smtClean="0">
                <a:latin typeface="Bell MT" pitchFamily="18" charset="0"/>
                <a:cs typeface="Arial" pitchFamily="34" charset="0"/>
              </a:rPr>
              <a:t>Patakaan</a:t>
            </a:r>
            <a:r>
              <a:rPr lang="en-PH" sz="2400" dirty="0" smtClean="0">
                <a:latin typeface="Bell MT" pitchFamily="18" charset="0"/>
                <a:cs typeface="Arial" pitchFamily="34" charset="0"/>
              </a:rPr>
              <a:t> </a:t>
            </a:r>
            <a:r>
              <a:rPr lang="en-PH" sz="2400" dirty="0" err="1" smtClean="0">
                <a:latin typeface="Bell MT" pitchFamily="18" charset="0"/>
                <a:cs typeface="Arial" pitchFamily="34" charset="0"/>
              </a:rPr>
              <a:t>ra</a:t>
            </a:r>
            <a:r>
              <a:rPr lang="en-PH" sz="2400" dirty="0" smtClean="0">
                <a:latin typeface="Bell MT" pitchFamily="18" charset="0"/>
                <a:cs typeface="Arial" pitchFamily="34" charset="0"/>
              </a:rPr>
              <a:t> man </a:t>
            </a:r>
            <a:r>
              <a:rPr lang="en-PH" sz="2400" dirty="0" err="1" smtClean="0">
                <a:latin typeface="Bell MT" pitchFamily="18" charset="0"/>
                <a:cs typeface="Arial" pitchFamily="34" charset="0"/>
              </a:rPr>
              <a:t>namo</a:t>
            </a:r>
            <a:r>
              <a:rPr lang="en-PH" sz="2400" dirty="0" smtClean="0">
                <a:latin typeface="Bell MT" pitchFamily="18" charset="0"/>
                <a:cs typeface="Arial" pitchFamily="34" charset="0"/>
              </a:rPr>
              <a:t> </a:t>
            </a:r>
            <a:r>
              <a:rPr lang="en-PH" sz="2400" dirty="0" err="1" smtClean="0">
                <a:latin typeface="Bell MT" pitchFamily="18" charset="0"/>
                <a:cs typeface="Arial" pitchFamily="34" charset="0"/>
              </a:rPr>
              <a:t>ug</a:t>
            </a:r>
            <a:r>
              <a:rPr lang="en-PH" sz="2400" dirty="0" smtClean="0">
                <a:latin typeface="Bell MT" pitchFamily="18" charset="0"/>
                <a:cs typeface="Arial" pitchFamily="34" charset="0"/>
              </a:rPr>
              <a:t> answer kun </a:t>
            </a:r>
            <a:r>
              <a:rPr lang="en-PH" sz="2400" dirty="0" err="1" smtClean="0">
                <a:latin typeface="Bell MT" pitchFamily="18" charset="0"/>
                <a:cs typeface="Arial" pitchFamily="34" charset="0"/>
              </a:rPr>
              <a:t>dili</a:t>
            </a:r>
            <a:r>
              <a:rPr lang="en-PH" sz="2400" dirty="0" smtClean="0">
                <a:latin typeface="Bell MT" pitchFamily="18" charset="0"/>
                <a:cs typeface="Arial" pitchFamily="34" charset="0"/>
              </a:rPr>
              <a:t> mi </a:t>
            </a:r>
            <a:r>
              <a:rPr lang="en-PH" sz="2400" dirty="0" err="1" smtClean="0">
                <a:latin typeface="Bell MT" pitchFamily="18" charset="0"/>
                <a:cs typeface="Arial" pitchFamily="34" charset="0"/>
              </a:rPr>
              <a:t>kasabot</a:t>
            </a:r>
            <a:r>
              <a:rPr lang="en-PH" sz="2400" dirty="0" smtClean="0">
                <a:latin typeface="Bell MT" pitchFamily="18" charset="0"/>
                <a:cs typeface="Arial" pitchFamily="34" charset="0"/>
              </a:rPr>
              <a:t>.</a:t>
            </a:r>
          </a:p>
          <a:p>
            <a:pPr lvl="0" eaLnBrk="0" fontAlgn="base" hangingPunct="0">
              <a:spcBef>
                <a:spcPct val="0"/>
              </a:spcBef>
              <a:spcAft>
                <a:spcPct val="0"/>
              </a:spcAft>
            </a:pPr>
            <a:endParaRPr kumimoji="0" lang="en-PH" sz="2400" b="0" i="0" u="none" strike="noStrike" cap="none" normalizeH="0" baseline="0" dirty="0" smtClean="0">
              <a:ln>
                <a:noFill/>
              </a:ln>
              <a:solidFill>
                <a:schemeClr val="tx1"/>
              </a:solidFill>
              <a:effectLst/>
              <a:latin typeface="Bell MT" pitchFamily="18" charset="0"/>
              <a:cs typeface="Arial" pitchFamily="34" charset="0"/>
            </a:endParaRPr>
          </a:p>
          <a:p>
            <a:pPr lvl="0" eaLnBrk="0" fontAlgn="base" hangingPunct="0">
              <a:spcBef>
                <a:spcPct val="0"/>
              </a:spcBef>
              <a:spcAft>
                <a:spcPct val="0"/>
              </a:spcAft>
            </a:pPr>
            <a:endParaRPr kumimoji="0" lang="en-US" sz="2400" b="0" i="1" u="none" strike="noStrike" cap="none" normalizeH="0" baseline="0" dirty="0" smtClean="0">
              <a:ln>
                <a:noFill/>
              </a:ln>
              <a:solidFill>
                <a:srgbClr val="1F497D"/>
              </a:solidFill>
              <a:effectLst/>
              <a:latin typeface="Bell MT" pitchFamily="18" charset="0"/>
              <a:ea typeface="Calibri" pitchFamily="34" charset="0"/>
              <a:cs typeface="Arial" pitchFamily="34" charset="0"/>
            </a:endParaRPr>
          </a:p>
        </p:txBody>
      </p:sp>
      <p:sp>
        <p:nvSpPr>
          <p:cNvPr id="6" name="TextBox 5"/>
          <p:cNvSpPr txBox="1"/>
          <p:nvPr/>
        </p:nvSpPr>
        <p:spPr>
          <a:xfrm>
            <a:off x="1524000" y="0"/>
            <a:ext cx="7335982" cy="523220"/>
          </a:xfrm>
          <a:prstGeom prst="rect">
            <a:avLst/>
          </a:prstGeom>
          <a:noFill/>
        </p:spPr>
        <p:txBody>
          <a:bodyPr wrap="square" rtlCol="0">
            <a:spAutoFit/>
          </a:bodyPr>
          <a:lstStyle/>
          <a:p>
            <a:pPr algn="ctr"/>
            <a:r>
              <a:rPr lang="en-US" sz="2800" b="1" dirty="0" smtClean="0">
                <a:solidFill>
                  <a:srgbClr val="C00000"/>
                </a:solidFill>
              </a:rPr>
              <a:t>VOICE OF THE CUSTOMERS</a:t>
            </a:r>
            <a:endParaRPr lang="en-US" sz="2800" b="1" dirty="0">
              <a:solidFill>
                <a:srgbClr val="C00000"/>
              </a:solidFill>
            </a:endParaRPr>
          </a:p>
        </p:txBody>
      </p:sp>
      <p:sp>
        <p:nvSpPr>
          <p:cNvPr id="10" name="Rectangle 9"/>
          <p:cNvSpPr/>
          <p:nvPr/>
        </p:nvSpPr>
        <p:spPr>
          <a:xfrm>
            <a:off x="-203200" y="65532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23728750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descr="10.jpg"/>
          <p:cNvPicPr>
            <a:picLocks noChangeAspect="1"/>
          </p:cNvPicPr>
          <p:nvPr/>
        </p:nvPicPr>
        <p:blipFill>
          <a:blip r:embed="rId2" cstate="print"/>
          <a:stretch>
            <a:fillRect/>
          </a:stretch>
        </p:blipFill>
        <p:spPr>
          <a:xfrm>
            <a:off x="-304800" y="-228600"/>
            <a:ext cx="9753600" cy="7315200"/>
          </a:xfrm>
          <a:prstGeom prst="rect">
            <a:avLst/>
          </a:prstGeom>
        </p:spPr>
      </p:pic>
      <p:sp>
        <p:nvSpPr>
          <p:cNvPr id="3" name="Subtitle 2"/>
          <p:cNvSpPr>
            <a:spLocks noGrp="1"/>
          </p:cNvSpPr>
          <p:nvPr>
            <p:ph type="subTitle" idx="1"/>
          </p:nvPr>
        </p:nvSpPr>
        <p:spPr>
          <a:xfrm>
            <a:off x="304800" y="1219200"/>
            <a:ext cx="8610600" cy="5410200"/>
          </a:xfrm>
        </p:spPr>
        <p:txBody>
          <a:bodyPr>
            <a:normAutofit/>
          </a:bodyPr>
          <a:lstStyle/>
          <a:p>
            <a:pPr algn="just"/>
            <a:r>
              <a:rPr lang="en-US" dirty="0" smtClean="0">
                <a:solidFill>
                  <a:schemeClr val="bg1"/>
                </a:solidFill>
              </a:rPr>
              <a:t>            </a:t>
            </a:r>
            <a:endParaRPr lang="en-US" dirty="0">
              <a:solidFill>
                <a:schemeClr val="bg1"/>
              </a:solidFill>
            </a:endParaRPr>
          </a:p>
        </p:txBody>
      </p:sp>
      <p:sp>
        <p:nvSpPr>
          <p:cNvPr id="2" name="Rectangle 1"/>
          <p:cNvSpPr/>
          <p:nvPr/>
        </p:nvSpPr>
        <p:spPr>
          <a:xfrm>
            <a:off x="1773382" y="2057401"/>
            <a:ext cx="7086600" cy="646331"/>
          </a:xfrm>
          <a:prstGeom prst="rect">
            <a:avLst/>
          </a:prstGeom>
        </p:spPr>
        <p:txBody>
          <a:bodyPr wrap="square">
            <a:spAutoFit/>
          </a:bodyPr>
          <a:lstStyle/>
          <a:p>
            <a:pPr lvl="0" fontAlgn="base">
              <a:spcBef>
                <a:spcPct val="0"/>
              </a:spcBef>
              <a:spcAft>
                <a:spcPts val="1000"/>
              </a:spcAft>
            </a:pPr>
            <a:r>
              <a:rPr kumimoji="0" lang="en-PH" sz="3600" b="0" i="0" u="none" strike="noStrike" cap="none" normalizeH="0" baseline="0" dirty="0" smtClean="0">
                <a:ln>
                  <a:noFill/>
                </a:ln>
                <a:solidFill>
                  <a:schemeClr val="tx1"/>
                </a:solidFill>
                <a:effectLst/>
                <a:latin typeface="Calibri" pitchFamily="34" charset="0"/>
                <a:cs typeface="Arial" pitchFamily="34" charset="0"/>
              </a:rPr>
              <a:t>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1752600" y="762003"/>
            <a:ext cx="6629400" cy="646331"/>
          </a:xfrm>
          <a:prstGeom prst="rect">
            <a:avLst/>
          </a:prstGeom>
          <a:noFill/>
        </p:spPr>
        <p:txBody>
          <a:bodyPr wrap="square" rtlCol="0">
            <a:spAutoFit/>
          </a:bodyPr>
          <a:lstStyle/>
          <a:p>
            <a:pPr algn="ctr"/>
            <a:endParaRPr lang="en-US" sz="3600" dirty="0">
              <a:latin typeface="Arial Rounded MT Bold" panose="020F0704030504030204" pitchFamily="34" charset="0"/>
            </a:endParaRPr>
          </a:p>
        </p:txBody>
      </p:sp>
      <p:sp>
        <p:nvSpPr>
          <p:cNvPr id="6" name="Rectangle 5"/>
          <p:cNvSpPr/>
          <p:nvPr/>
        </p:nvSpPr>
        <p:spPr>
          <a:xfrm>
            <a:off x="1371600" y="243513"/>
            <a:ext cx="7696200" cy="6370975"/>
          </a:xfrm>
          <a:prstGeom prst="rect">
            <a:avLst/>
          </a:prstGeom>
        </p:spPr>
        <p:txBody>
          <a:bodyPr wrap="square">
            <a:spAutoFit/>
          </a:bodyPr>
          <a:lstStyle/>
          <a:p>
            <a:pPr lvl="0" eaLnBrk="0" fontAlgn="base" hangingPunct="0">
              <a:spcBef>
                <a:spcPct val="0"/>
              </a:spcBef>
              <a:spcAft>
                <a:spcPct val="0"/>
              </a:spcAft>
              <a:buFontTx/>
              <a:buChar char="•"/>
            </a:pP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Nagbasa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ba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ka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sa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instruction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sa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exam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ug</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sa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kada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pangutana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a:t>
            </a:r>
            <a:endParaRPr kumimoji="0" lang="en-PH" sz="2400" b="0" i="0" u="none" strike="noStrike" cap="none" normalizeH="0" baseline="0" dirty="0" smtClean="0">
              <a:ln>
                <a:noFill/>
              </a:ln>
              <a:solidFill>
                <a:schemeClr val="tx1"/>
              </a:solidFill>
              <a:effectLst/>
              <a:latin typeface="Bell MT" pitchFamily="18" charset="0"/>
              <a:cs typeface="Arial" pitchFamily="34" charset="0"/>
            </a:endParaRPr>
          </a:p>
          <a:p>
            <a:pPr lvl="0" eaLnBrk="0" fontAlgn="base" hangingPunct="0">
              <a:spcBef>
                <a:spcPct val="0"/>
              </a:spcBef>
              <a:spcAft>
                <a:spcPct val="0"/>
              </a:spcAft>
            </a:pPr>
            <a:r>
              <a:rPr kumimoji="0" lang="en-US" sz="2400" b="0" i="1" u="none" strike="noStrike" cap="none" normalizeH="0" baseline="0" dirty="0" smtClean="0">
                <a:ln>
                  <a:noFill/>
                </a:ln>
                <a:solidFill>
                  <a:srgbClr val="1F497D"/>
                </a:solidFill>
                <a:effectLst/>
                <a:latin typeface="Bell MT" pitchFamily="18" charset="0"/>
                <a:ea typeface="Calibri" pitchFamily="34" charset="0"/>
                <a:cs typeface="Arial" pitchFamily="34" charset="0"/>
              </a:rPr>
              <a:t>(Did you read the instructions of the exam and each of the given questions?)</a:t>
            </a:r>
          </a:p>
          <a:p>
            <a:pPr lvl="0" eaLnBrk="0" fontAlgn="base" hangingPunct="0">
              <a:spcBef>
                <a:spcPct val="0"/>
              </a:spcBef>
              <a:spcAft>
                <a:spcPct val="0"/>
              </a:spcAft>
            </a:pPr>
            <a:r>
              <a:rPr lang="en-US" sz="2400" i="1" dirty="0" smtClean="0">
                <a:solidFill>
                  <a:srgbClr val="1F497D"/>
                </a:solidFill>
                <a:latin typeface="Bell MT" pitchFamily="18" charset="0"/>
                <a:ea typeface="Calibri" pitchFamily="34" charset="0"/>
                <a:cs typeface="Arial" pitchFamily="34" charset="0"/>
              </a:rPr>
              <a:t>Answer:</a:t>
            </a:r>
          </a:p>
          <a:p>
            <a:pPr lvl="0" eaLnBrk="0" fontAlgn="base" hangingPunct="0">
              <a:spcBef>
                <a:spcPct val="0"/>
              </a:spcBef>
              <a:spcAft>
                <a:spcPct val="0"/>
              </a:spcAft>
            </a:pPr>
            <a:r>
              <a:rPr kumimoji="0" lang="en-US" sz="2400" b="0" i="1" u="none" strike="noStrike" cap="none" normalizeH="0" baseline="0" dirty="0" smtClean="0">
                <a:ln>
                  <a:noFill/>
                </a:ln>
                <a:solidFill>
                  <a:srgbClr val="1F497D"/>
                </a:solidFill>
                <a:effectLst/>
                <a:latin typeface="Bell MT" pitchFamily="18" charset="0"/>
                <a:ea typeface="Calibri" pitchFamily="34" charset="0"/>
                <a:cs typeface="Arial" pitchFamily="34" charset="0"/>
              </a:rPr>
              <a:t>-</a:t>
            </a:r>
            <a:r>
              <a:rPr kumimoji="0" lang="en-US" sz="2400" b="0" u="none" strike="noStrike" cap="none" normalizeH="0" baseline="0" dirty="0" err="1" smtClean="0">
                <a:ln>
                  <a:noFill/>
                </a:ln>
                <a:effectLst/>
                <a:latin typeface="Bell MT" pitchFamily="18" charset="0"/>
                <a:ea typeface="Calibri" pitchFamily="34" charset="0"/>
                <a:cs typeface="Arial" pitchFamily="34" charset="0"/>
              </a:rPr>
              <a:t>Gibasa</a:t>
            </a:r>
            <a:r>
              <a:rPr kumimoji="0" lang="en-US" sz="2400" b="0" u="none" strike="noStrike" cap="none" normalizeH="0" dirty="0" smtClean="0">
                <a:ln>
                  <a:noFill/>
                </a:ln>
                <a:effectLst/>
                <a:latin typeface="Bell MT" pitchFamily="18" charset="0"/>
                <a:ea typeface="Calibri" pitchFamily="34" charset="0"/>
                <a:cs typeface="Arial" pitchFamily="34" charset="0"/>
              </a:rPr>
              <a:t> </a:t>
            </a:r>
            <a:r>
              <a:rPr kumimoji="0" lang="en-US" sz="2400" b="0" u="none" strike="noStrike" cap="none" normalizeH="0" dirty="0" err="1" smtClean="0">
                <a:ln>
                  <a:noFill/>
                </a:ln>
                <a:effectLst/>
                <a:latin typeface="Bell MT" pitchFamily="18" charset="0"/>
                <a:ea typeface="Calibri" pitchFamily="34" charset="0"/>
                <a:cs typeface="Arial" pitchFamily="34" charset="0"/>
              </a:rPr>
              <a:t>apan</a:t>
            </a:r>
            <a:r>
              <a:rPr kumimoji="0" lang="en-US" sz="2400" b="0" u="none" strike="noStrike" cap="none" normalizeH="0" dirty="0" smtClean="0">
                <a:ln>
                  <a:noFill/>
                </a:ln>
                <a:effectLst/>
                <a:latin typeface="Bell MT" pitchFamily="18" charset="0"/>
                <a:ea typeface="Calibri" pitchFamily="34" charset="0"/>
                <a:cs typeface="Arial" pitchFamily="34" charset="0"/>
              </a:rPr>
              <a:t> </a:t>
            </a:r>
            <a:r>
              <a:rPr kumimoji="0" lang="en-US" sz="2400" b="0" u="none" strike="noStrike" cap="none" normalizeH="0" dirty="0" err="1" smtClean="0">
                <a:ln>
                  <a:noFill/>
                </a:ln>
                <a:effectLst/>
                <a:latin typeface="Bell MT" pitchFamily="18" charset="0"/>
                <a:ea typeface="Calibri" pitchFamily="34" charset="0"/>
                <a:cs typeface="Arial" pitchFamily="34" charset="0"/>
              </a:rPr>
              <a:t>gamay</a:t>
            </a:r>
            <a:r>
              <a:rPr kumimoji="0" lang="en-US" sz="2400" b="0" u="none" strike="noStrike" cap="none" normalizeH="0" dirty="0" smtClean="0">
                <a:ln>
                  <a:noFill/>
                </a:ln>
                <a:effectLst/>
                <a:latin typeface="Bell MT" pitchFamily="18" charset="0"/>
                <a:ea typeface="Calibri" pitchFamily="34" charset="0"/>
                <a:cs typeface="Arial" pitchFamily="34" charset="0"/>
              </a:rPr>
              <a:t> </a:t>
            </a:r>
            <a:r>
              <a:rPr kumimoji="0" lang="en-US" sz="2400" b="0" u="none" strike="noStrike" cap="none" normalizeH="0" dirty="0" err="1" smtClean="0">
                <a:ln>
                  <a:noFill/>
                </a:ln>
                <a:effectLst/>
                <a:latin typeface="Bell MT" pitchFamily="18" charset="0"/>
                <a:ea typeface="Calibri" pitchFamily="34" charset="0"/>
                <a:cs typeface="Arial" pitchFamily="34" charset="0"/>
              </a:rPr>
              <a:t>ra</a:t>
            </a:r>
            <a:r>
              <a:rPr kumimoji="0" lang="en-US" sz="2400" b="0" u="none" strike="noStrike" cap="none" normalizeH="0" dirty="0" smtClean="0">
                <a:ln>
                  <a:noFill/>
                </a:ln>
                <a:effectLst/>
                <a:latin typeface="Bell MT" pitchFamily="18" charset="0"/>
                <a:ea typeface="Calibri" pitchFamily="34" charset="0"/>
                <a:cs typeface="Arial" pitchFamily="34" charset="0"/>
              </a:rPr>
              <a:t> </a:t>
            </a:r>
            <a:r>
              <a:rPr kumimoji="0" lang="en-US" sz="2400" b="0" u="none" strike="noStrike" cap="none" normalizeH="0" dirty="0" err="1" smtClean="0">
                <a:ln>
                  <a:noFill/>
                </a:ln>
                <a:effectLst/>
                <a:latin typeface="Bell MT" pitchFamily="18" charset="0"/>
                <a:ea typeface="Calibri" pitchFamily="34" charset="0"/>
                <a:cs typeface="Arial" pitchFamily="34" charset="0"/>
              </a:rPr>
              <a:t>ang</a:t>
            </a:r>
            <a:r>
              <a:rPr kumimoji="0" lang="en-US" sz="2400" b="0" u="none" strike="noStrike" cap="none" normalizeH="0" dirty="0" smtClean="0">
                <a:ln>
                  <a:noFill/>
                </a:ln>
                <a:effectLst/>
                <a:latin typeface="Bell MT" pitchFamily="18" charset="0"/>
                <a:ea typeface="Calibri" pitchFamily="34" charset="0"/>
                <a:cs typeface="Arial" pitchFamily="34" charset="0"/>
              </a:rPr>
              <a:t> </a:t>
            </a:r>
            <a:r>
              <a:rPr kumimoji="0" lang="en-US" sz="2400" b="0" u="none" strike="noStrike" cap="none" normalizeH="0" dirty="0" err="1" smtClean="0">
                <a:ln>
                  <a:noFill/>
                </a:ln>
                <a:effectLst/>
                <a:latin typeface="Bell MT" pitchFamily="18" charset="0"/>
                <a:ea typeface="Calibri" pitchFamily="34" charset="0"/>
                <a:cs typeface="Arial" pitchFamily="34" charset="0"/>
              </a:rPr>
              <a:t>masabtan</a:t>
            </a:r>
            <a:r>
              <a:rPr kumimoji="0" lang="en-US" sz="2400" b="0" u="none" strike="noStrike" cap="none" normalizeH="0" dirty="0" smtClean="0">
                <a:ln>
                  <a:noFill/>
                </a:ln>
                <a:effectLst/>
                <a:latin typeface="Bell MT" pitchFamily="18" charset="0"/>
                <a:ea typeface="Calibri" pitchFamily="34" charset="0"/>
                <a:cs typeface="Arial" pitchFamily="34" charset="0"/>
              </a:rPr>
              <a:t> kay </a:t>
            </a:r>
            <a:r>
              <a:rPr lang="en-US" sz="2400" dirty="0">
                <a:latin typeface="Bell MT" pitchFamily="18" charset="0"/>
                <a:ea typeface="Calibri" pitchFamily="34" charset="0"/>
                <a:cs typeface="Arial" pitchFamily="34" charset="0"/>
              </a:rPr>
              <a:t>E</a:t>
            </a:r>
            <a:r>
              <a:rPr kumimoji="0" lang="en-US" sz="2400" b="0" u="none" strike="noStrike" cap="none" normalizeH="0" dirty="0" smtClean="0">
                <a:ln>
                  <a:noFill/>
                </a:ln>
                <a:effectLst/>
                <a:latin typeface="Bell MT" pitchFamily="18" charset="0"/>
                <a:ea typeface="Calibri" pitchFamily="34" charset="0"/>
                <a:cs typeface="Arial" pitchFamily="34" charset="0"/>
              </a:rPr>
              <a:t>nglish man.</a:t>
            </a:r>
            <a:endParaRPr kumimoji="0" lang="en-US" sz="2400" b="0" i="1" u="none" strike="noStrike" cap="none" normalizeH="0" baseline="0" dirty="0" smtClean="0">
              <a:ln>
                <a:noFill/>
              </a:ln>
              <a:solidFill>
                <a:srgbClr val="1F497D"/>
              </a:solidFill>
              <a:effectLst/>
              <a:latin typeface="Bell MT" pitchFamily="18" charset="0"/>
              <a:ea typeface="Calibri" pitchFamily="34" charset="0"/>
              <a:cs typeface="Arial" pitchFamily="34" charset="0"/>
            </a:endParaRPr>
          </a:p>
          <a:p>
            <a:pPr lvl="0" eaLnBrk="0" fontAlgn="base" hangingPunct="0">
              <a:spcBef>
                <a:spcPct val="0"/>
              </a:spcBef>
              <a:spcAft>
                <a:spcPct val="0"/>
              </a:spcAft>
            </a:pPr>
            <a:endParaRPr kumimoji="0" lang="en-PH" sz="2400" b="0" i="0" u="none" strike="noStrike" cap="none" normalizeH="0" baseline="0" dirty="0" smtClean="0">
              <a:ln>
                <a:noFill/>
              </a:ln>
              <a:solidFill>
                <a:schemeClr val="tx1"/>
              </a:solidFill>
              <a:effectLst/>
              <a:latin typeface="Bell MT" pitchFamily="18" charset="0"/>
              <a:cs typeface="Arial" pitchFamily="34" charset="0"/>
            </a:endParaRPr>
          </a:p>
          <a:p>
            <a:pPr lvl="0" eaLnBrk="0" fontAlgn="base" hangingPunct="0">
              <a:spcBef>
                <a:spcPct val="0"/>
              </a:spcBef>
              <a:spcAft>
                <a:spcPct val="0"/>
              </a:spcAft>
              <a:buFontTx/>
              <a:buChar char="•"/>
            </a:pP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Paghuman</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nimo</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ug</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answer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imo</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paba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gi</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review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imo</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answer?</a:t>
            </a:r>
            <a:endParaRPr kumimoji="0" lang="en-PH" sz="2400" b="0" i="0" u="none" strike="noStrike" cap="none" normalizeH="0" baseline="0" dirty="0" smtClean="0">
              <a:ln>
                <a:noFill/>
              </a:ln>
              <a:solidFill>
                <a:schemeClr val="tx1"/>
              </a:solidFill>
              <a:effectLst/>
              <a:latin typeface="Bell MT" pitchFamily="18" charset="0"/>
              <a:cs typeface="Arial" pitchFamily="34" charset="0"/>
            </a:endParaRPr>
          </a:p>
          <a:p>
            <a:pPr lvl="0" eaLnBrk="0" fontAlgn="base" hangingPunct="0">
              <a:spcBef>
                <a:spcPct val="0"/>
              </a:spcBef>
              <a:spcAft>
                <a:spcPct val="0"/>
              </a:spcAft>
            </a:pPr>
            <a:r>
              <a:rPr kumimoji="0" lang="en-US" sz="2400" b="0" i="1" u="none" strike="noStrike" cap="none" normalizeH="0" baseline="0" dirty="0" smtClean="0">
                <a:ln>
                  <a:noFill/>
                </a:ln>
                <a:solidFill>
                  <a:srgbClr val="1F497D"/>
                </a:solidFill>
                <a:effectLst/>
                <a:latin typeface="Bell MT" pitchFamily="18" charset="0"/>
                <a:ea typeface="Calibri" pitchFamily="34" charset="0"/>
                <a:cs typeface="Arial" pitchFamily="34" charset="0"/>
              </a:rPr>
              <a:t>(After answering did you review your answer?)</a:t>
            </a:r>
          </a:p>
          <a:p>
            <a:pPr eaLnBrk="0" fontAlgn="base" hangingPunct="0">
              <a:spcBef>
                <a:spcPct val="0"/>
              </a:spcBef>
              <a:spcAft>
                <a:spcPct val="0"/>
              </a:spcAft>
            </a:pPr>
            <a:r>
              <a:rPr lang="en-US" sz="2400" i="1" dirty="0" smtClean="0">
                <a:solidFill>
                  <a:srgbClr val="1F497D"/>
                </a:solidFill>
                <a:latin typeface="Bell MT" pitchFamily="18" charset="0"/>
                <a:ea typeface="Calibri" pitchFamily="34" charset="0"/>
                <a:cs typeface="Arial" pitchFamily="34" charset="0"/>
              </a:rPr>
              <a:t>Answer:</a:t>
            </a:r>
          </a:p>
          <a:p>
            <a:pPr lvl="0" eaLnBrk="0" fontAlgn="base" hangingPunct="0">
              <a:spcBef>
                <a:spcPct val="0"/>
              </a:spcBef>
              <a:spcAft>
                <a:spcPct val="0"/>
              </a:spcAft>
            </a:pPr>
            <a:r>
              <a:rPr kumimoji="0" lang="en-PH" sz="2400" b="0" i="0" u="none" strike="noStrike" cap="none" normalizeH="0" baseline="0" dirty="0" smtClean="0">
                <a:ln>
                  <a:noFill/>
                </a:ln>
                <a:solidFill>
                  <a:schemeClr val="tx1"/>
                </a:solidFill>
                <a:effectLst/>
                <a:latin typeface="Bell MT" pitchFamily="18" charset="0"/>
                <a:cs typeface="Arial" pitchFamily="34" charset="0"/>
              </a:rPr>
              <a:t>- </a:t>
            </a:r>
            <a:r>
              <a:rPr kumimoji="0" lang="en-PH" sz="2400" b="0" i="0" u="none" strike="noStrike" cap="none" normalizeH="0" baseline="0" dirty="0" err="1" smtClean="0">
                <a:ln>
                  <a:noFill/>
                </a:ln>
                <a:solidFill>
                  <a:schemeClr val="tx1"/>
                </a:solidFill>
                <a:effectLst/>
                <a:latin typeface="Bell MT" pitchFamily="18" charset="0"/>
                <a:cs typeface="Arial" pitchFamily="34" charset="0"/>
              </a:rPr>
              <a:t>Wala</a:t>
            </a:r>
            <a:r>
              <a:rPr kumimoji="0" lang="en-PH" sz="2400" b="0" i="0" u="none" strike="noStrike" cap="none" normalizeH="0" baseline="0" dirty="0" smtClean="0">
                <a:ln>
                  <a:noFill/>
                </a:ln>
                <a:solidFill>
                  <a:schemeClr val="tx1"/>
                </a:solidFill>
                <a:effectLst/>
                <a:latin typeface="Bell MT" pitchFamily="18" charset="0"/>
                <a:cs typeface="Arial" pitchFamily="34" charset="0"/>
              </a:rPr>
              <a:t> </a:t>
            </a:r>
            <a:r>
              <a:rPr kumimoji="0" lang="en-PH" sz="2400" b="0" i="0" u="none" strike="noStrike" cap="none" normalizeH="0" baseline="0" dirty="0" err="1" smtClean="0">
                <a:ln>
                  <a:noFill/>
                </a:ln>
                <a:solidFill>
                  <a:schemeClr val="tx1"/>
                </a:solidFill>
                <a:effectLst/>
                <a:latin typeface="Bell MT" pitchFamily="18" charset="0"/>
                <a:cs typeface="Arial" pitchFamily="34" charset="0"/>
              </a:rPr>
              <a:t>na.</a:t>
            </a:r>
            <a:endParaRPr kumimoji="0" lang="en-PH" sz="2400" b="0" i="0" u="none" strike="noStrike" cap="none" normalizeH="0" baseline="0" dirty="0" smtClean="0">
              <a:ln>
                <a:noFill/>
              </a:ln>
              <a:solidFill>
                <a:schemeClr val="tx1"/>
              </a:solidFill>
              <a:effectLst/>
              <a:latin typeface="Bell MT" pitchFamily="18" charset="0"/>
              <a:cs typeface="Arial" pitchFamily="34" charset="0"/>
            </a:endParaRPr>
          </a:p>
          <a:p>
            <a:pPr lvl="0" eaLnBrk="0" fontAlgn="base" hangingPunct="0">
              <a:spcBef>
                <a:spcPct val="0"/>
              </a:spcBef>
              <a:spcAft>
                <a:spcPct val="0"/>
              </a:spcAft>
            </a:pPr>
            <a:endParaRPr kumimoji="0" lang="en-PH" sz="2400" b="0" i="0" u="none" strike="noStrike" cap="none" normalizeH="0" baseline="0" dirty="0" smtClean="0">
              <a:ln>
                <a:noFill/>
              </a:ln>
              <a:solidFill>
                <a:schemeClr val="tx1"/>
              </a:solidFill>
              <a:effectLst/>
              <a:latin typeface="Bell MT" pitchFamily="18" charset="0"/>
              <a:cs typeface="Arial" pitchFamily="34" charset="0"/>
            </a:endParaRPr>
          </a:p>
          <a:p>
            <a:pPr lvl="0" eaLnBrk="0" fontAlgn="base" hangingPunct="0">
              <a:spcBef>
                <a:spcPct val="0"/>
              </a:spcBef>
              <a:spcAft>
                <a:spcPct val="0"/>
              </a:spcAft>
              <a:buFontTx/>
              <a:buChar char="•"/>
            </a:pP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Unsa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kasagaran</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ang</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gigamit</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sa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imong</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maestra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sa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pagtudlo</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sa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inyo</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subject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nga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math?</a:t>
            </a:r>
            <a:endParaRPr kumimoji="0" lang="en-PH" sz="2400" b="0" i="0" u="none" strike="noStrike" cap="none" normalizeH="0" baseline="0" dirty="0" smtClean="0">
              <a:ln>
                <a:noFill/>
              </a:ln>
              <a:solidFill>
                <a:schemeClr val="tx1"/>
              </a:solidFill>
              <a:effectLst/>
              <a:latin typeface="Bell MT" pitchFamily="18" charset="0"/>
              <a:cs typeface="Arial" pitchFamily="34" charset="0"/>
            </a:endParaRPr>
          </a:p>
          <a:p>
            <a:pPr lvl="0" eaLnBrk="0" fontAlgn="base" hangingPunct="0">
              <a:spcBef>
                <a:spcPct val="0"/>
              </a:spcBef>
              <a:spcAft>
                <a:spcPct val="0"/>
              </a:spcAft>
            </a:pPr>
            <a:r>
              <a:rPr kumimoji="0" lang="en-US" sz="2400" b="0" i="1" u="none" strike="noStrike" cap="none" normalizeH="0" baseline="0" dirty="0" smtClean="0">
                <a:ln>
                  <a:noFill/>
                </a:ln>
                <a:solidFill>
                  <a:srgbClr val="1F497D"/>
                </a:solidFill>
                <a:effectLst/>
                <a:latin typeface="Bell MT" pitchFamily="18" charset="0"/>
                <a:ea typeface="Calibri" pitchFamily="34" charset="0"/>
                <a:cs typeface="Arial" pitchFamily="34" charset="0"/>
              </a:rPr>
              <a:t>(What did your teacher use when she teaches your math subject?)</a:t>
            </a:r>
          </a:p>
          <a:p>
            <a:pPr eaLnBrk="0" fontAlgn="base" hangingPunct="0">
              <a:spcBef>
                <a:spcPct val="0"/>
              </a:spcBef>
              <a:spcAft>
                <a:spcPct val="0"/>
              </a:spcAft>
            </a:pPr>
            <a:r>
              <a:rPr lang="en-US" sz="2400" i="1" dirty="0" smtClean="0">
                <a:solidFill>
                  <a:srgbClr val="1F497D"/>
                </a:solidFill>
                <a:latin typeface="Bell MT" pitchFamily="18" charset="0"/>
                <a:ea typeface="Calibri" pitchFamily="34" charset="0"/>
                <a:cs typeface="Arial" pitchFamily="34" charset="0"/>
              </a:rPr>
              <a:t>Answer:</a:t>
            </a:r>
          </a:p>
          <a:p>
            <a:pPr lvl="0" eaLnBrk="0" fontAlgn="base" hangingPunct="0">
              <a:spcBef>
                <a:spcPct val="0"/>
              </a:spcBef>
              <a:spcAft>
                <a:spcPct val="0"/>
              </a:spcAft>
            </a:pPr>
            <a:r>
              <a:rPr kumimoji="0" lang="en-US" sz="2400" b="0" u="none" strike="noStrike" cap="none" normalizeH="0" baseline="0" dirty="0" smtClean="0">
                <a:ln>
                  <a:noFill/>
                </a:ln>
                <a:effectLst/>
                <a:latin typeface="Bell MT" pitchFamily="18" charset="0"/>
                <a:ea typeface="Calibri" pitchFamily="34" charset="0"/>
                <a:cs typeface="Arial" pitchFamily="34" charset="0"/>
              </a:rPr>
              <a:t>- Manila paper, </a:t>
            </a:r>
            <a:r>
              <a:rPr kumimoji="0" lang="en-US" sz="2400" b="0" u="none" strike="noStrike" cap="none" normalizeH="0" baseline="0" dirty="0" err="1" smtClean="0">
                <a:ln>
                  <a:noFill/>
                </a:ln>
                <a:effectLst/>
                <a:latin typeface="Bell MT" pitchFamily="18" charset="0"/>
                <a:ea typeface="Calibri" pitchFamily="34" charset="0"/>
                <a:cs typeface="Arial" pitchFamily="34" charset="0"/>
              </a:rPr>
              <a:t>cartolina</a:t>
            </a:r>
            <a:endParaRPr kumimoji="0" lang="en-US" sz="2400" b="0" u="none" strike="noStrike" cap="none" normalizeH="0" baseline="0" dirty="0" smtClean="0">
              <a:ln>
                <a:noFill/>
              </a:ln>
              <a:effectLst/>
              <a:latin typeface="Bell MT" pitchFamily="18" charset="0"/>
              <a:ea typeface="Calibri" pitchFamily="34" charset="0"/>
              <a:cs typeface="Arial" pitchFamily="34" charset="0"/>
            </a:endParaRPr>
          </a:p>
        </p:txBody>
      </p:sp>
      <p:sp>
        <p:nvSpPr>
          <p:cNvPr id="7" name="Rectangle 9"/>
          <p:cNvSpPr/>
          <p:nvPr/>
        </p:nvSpPr>
        <p:spPr>
          <a:xfrm>
            <a:off x="-203200" y="661035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481988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Assess – Steps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93835397"/>
              </p:ext>
            </p:extLst>
          </p:nvPr>
        </p:nvGraphicFramePr>
        <p:xfrm>
          <a:off x="457200" y="1638663"/>
          <a:ext cx="82296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53267" y="4661213"/>
            <a:ext cx="2200471" cy="2246769"/>
          </a:xfrm>
          <a:prstGeom prst="rect">
            <a:avLst/>
          </a:prstGeom>
          <a:noFill/>
        </p:spPr>
        <p:txBody>
          <a:bodyPr wrap="square" rtlCol="0">
            <a:spAutoFit/>
          </a:bodyPr>
          <a:lstStyle/>
          <a:p>
            <a:pPr marL="285750" indent="-285750">
              <a:buFont typeface="Arial"/>
              <a:buChar char="•"/>
            </a:pPr>
            <a:r>
              <a:rPr lang="en-US" sz="1400" dirty="0"/>
              <a:t>Evaluation of School Performance</a:t>
            </a:r>
          </a:p>
          <a:p>
            <a:pPr marL="285750" indent="-285750">
              <a:buFont typeface="Arial"/>
              <a:buChar char="•"/>
            </a:pPr>
            <a:r>
              <a:rPr lang="en-US" sz="1400" dirty="0"/>
              <a:t>Project Selection Criteria</a:t>
            </a:r>
          </a:p>
          <a:p>
            <a:pPr marL="285750" indent="-285750">
              <a:buFont typeface="Arial"/>
              <a:buChar char="•"/>
            </a:pPr>
            <a:r>
              <a:rPr lang="en-US" sz="1400" dirty="0"/>
              <a:t>Challenges of CI Projects</a:t>
            </a:r>
          </a:p>
          <a:p>
            <a:pPr marL="285750" indent="-285750">
              <a:buFont typeface="Arial"/>
              <a:buChar char="•"/>
            </a:pPr>
            <a:r>
              <a:rPr lang="en-US" sz="1400" dirty="0"/>
              <a:t>CI Project Template</a:t>
            </a:r>
          </a:p>
          <a:p>
            <a:pPr marL="285750" indent="-285750">
              <a:buFont typeface="Arial"/>
              <a:buChar char="•"/>
            </a:pPr>
            <a:r>
              <a:rPr lang="en-US" sz="1400" dirty="0"/>
              <a:t>School Based CI Organizational Structure </a:t>
            </a:r>
          </a:p>
        </p:txBody>
      </p:sp>
      <p:sp>
        <p:nvSpPr>
          <p:cNvPr id="6" name="TextBox 5"/>
          <p:cNvSpPr txBox="1"/>
          <p:nvPr/>
        </p:nvSpPr>
        <p:spPr>
          <a:xfrm>
            <a:off x="2342790" y="4741310"/>
            <a:ext cx="2200471" cy="2031325"/>
          </a:xfrm>
          <a:prstGeom prst="rect">
            <a:avLst/>
          </a:prstGeom>
          <a:noFill/>
        </p:spPr>
        <p:txBody>
          <a:bodyPr wrap="square" rtlCol="0">
            <a:spAutoFit/>
          </a:bodyPr>
          <a:lstStyle/>
          <a:p>
            <a:pPr marL="285750" indent="-285750">
              <a:buFont typeface="Arial"/>
              <a:buChar char="•"/>
            </a:pPr>
            <a:r>
              <a:rPr lang="en-US" sz="1400" dirty="0"/>
              <a:t>Voice of the Customer </a:t>
            </a:r>
          </a:p>
          <a:p>
            <a:pPr marL="285750" indent="-285750">
              <a:buFont typeface="Arial"/>
              <a:buChar char="•"/>
            </a:pPr>
            <a:r>
              <a:rPr lang="en-US" sz="1400" dirty="0"/>
              <a:t>Techniques for gathering VOC</a:t>
            </a:r>
          </a:p>
          <a:p>
            <a:pPr marL="285750" indent="-285750">
              <a:buFont typeface="Arial"/>
              <a:buChar char="•"/>
            </a:pPr>
            <a:r>
              <a:rPr lang="en-US" sz="1400" dirty="0"/>
              <a:t>Guidelines for Survey question construction</a:t>
            </a:r>
          </a:p>
          <a:p>
            <a:pPr marL="285750" indent="-285750">
              <a:buFont typeface="Arial"/>
              <a:buChar char="•"/>
            </a:pPr>
            <a:r>
              <a:rPr lang="en-US" sz="1400" dirty="0"/>
              <a:t>Affinity Diagram </a:t>
            </a:r>
          </a:p>
          <a:p>
            <a:pPr marL="285750" indent="-285750">
              <a:buFont typeface="Arial"/>
              <a:buChar char="•"/>
            </a:pPr>
            <a:r>
              <a:rPr lang="en-US" sz="1400" dirty="0"/>
              <a:t>Problems with processing VOC</a:t>
            </a:r>
          </a:p>
        </p:txBody>
      </p:sp>
      <p:sp>
        <p:nvSpPr>
          <p:cNvPr id="7" name="TextBox 6"/>
          <p:cNvSpPr txBox="1"/>
          <p:nvPr/>
        </p:nvSpPr>
        <p:spPr>
          <a:xfrm>
            <a:off x="4543261" y="4730361"/>
            <a:ext cx="2200471" cy="1169551"/>
          </a:xfrm>
          <a:prstGeom prst="rect">
            <a:avLst/>
          </a:prstGeom>
          <a:noFill/>
        </p:spPr>
        <p:txBody>
          <a:bodyPr wrap="square" rtlCol="0">
            <a:spAutoFit/>
          </a:bodyPr>
          <a:lstStyle/>
          <a:p>
            <a:pPr marL="285750" indent="-285750">
              <a:buFont typeface="Arial"/>
              <a:buChar char="•"/>
            </a:pPr>
            <a:r>
              <a:rPr lang="en-US" sz="1400" dirty="0"/>
              <a:t>SIPOC</a:t>
            </a:r>
          </a:p>
          <a:p>
            <a:pPr marL="285750" indent="-285750">
              <a:buFont typeface="Arial"/>
              <a:buChar char="•"/>
            </a:pPr>
            <a:r>
              <a:rPr lang="en-US" sz="1400" dirty="0"/>
              <a:t>Process Mapping</a:t>
            </a:r>
          </a:p>
          <a:p>
            <a:pPr marL="285750" indent="-285750">
              <a:buFont typeface="Arial"/>
              <a:buChar char="•"/>
            </a:pPr>
            <a:r>
              <a:rPr lang="en-US" sz="1400" dirty="0"/>
              <a:t>Flowcharting</a:t>
            </a:r>
          </a:p>
          <a:p>
            <a:pPr marL="285750" indent="-285750">
              <a:buFont typeface="Arial"/>
              <a:buChar char="•"/>
            </a:pPr>
            <a:r>
              <a:rPr lang="en-US" sz="1400" dirty="0"/>
              <a:t>Walk the Process Guidelines</a:t>
            </a:r>
          </a:p>
        </p:txBody>
      </p:sp>
      <p:sp>
        <p:nvSpPr>
          <p:cNvPr id="8" name="TextBox 7"/>
          <p:cNvSpPr txBox="1"/>
          <p:nvPr/>
        </p:nvSpPr>
        <p:spPr>
          <a:xfrm>
            <a:off x="6486329" y="4739873"/>
            <a:ext cx="2200471" cy="1815882"/>
          </a:xfrm>
          <a:prstGeom prst="rect">
            <a:avLst/>
          </a:prstGeom>
          <a:noFill/>
        </p:spPr>
        <p:txBody>
          <a:bodyPr wrap="square" rtlCol="0">
            <a:spAutoFit/>
          </a:bodyPr>
          <a:lstStyle/>
          <a:p>
            <a:pPr marL="285750" indent="-285750">
              <a:buFont typeface="Arial"/>
              <a:buChar char="•"/>
            </a:pPr>
            <a:r>
              <a:rPr lang="en-US" sz="1400" dirty="0"/>
              <a:t>Situating the Storm Cloud </a:t>
            </a:r>
          </a:p>
          <a:p>
            <a:pPr marL="285750" indent="-285750">
              <a:buFont typeface="Arial"/>
              <a:buChar char="•"/>
            </a:pPr>
            <a:r>
              <a:rPr lang="en-US" sz="1400" dirty="0"/>
              <a:t>Data Collection</a:t>
            </a:r>
          </a:p>
          <a:p>
            <a:pPr marL="285750" indent="-285750">
              <a:buFont typeface="Arial"/>
              <a:buChar char="•"/>
            </a:pPr>
            <a:r>
              <a:rPr lang="en-US" sz="1400" dirty="0"/>
              <a:t>Data Collection Plan</a:t>
            </a:r>
          </a:p>
          <a:p>
            <a:pPr marL="285750" indent="-285750">
              <a:buFont typeface="Arial"/>
              <a:buChar char="•"/>
            </a:pPr>
            <a:r>
              <a:rPr lang="en-US" sz="1400" dirty="0"/>
              <a:t>Data Analysis</a:t>
            </a:r>
          </a:p>
          <a:p>
            <a:pPr marL="285750" indent="-285750">
              <a:buFont typeface="Arial"/>
              <a:buChar char="•"/>
            </a:pPr>
            <a:r>
              <a:rPr lang="en-US" sz="1400" dirty="0"/>
              <a:t>Selecting the Focused Problem Statement</a:t>
            </a:r>
          </a:p>
        </p:txBody>
      </p:sp>
      <p:sp>
        <p:nvSpPr>
          <p:cNvPr id="4" name="Slide Number Placeholder 3"/>
          <p:cNvSpPr>
            <a:spLocks noGrp="1"/>
          </p:cNvSpPr>
          <p:nvPr>
            <p:ph type="sldNum" sz="quarter" idx="12"/>
          </p:nvPr>
        </p:nvSpPr>
        <p:spPr/>
        <p:txBody>
          <a:bodyPr/>
          <a:lstStyle/>
          <a:p>
            <a:r>
              <a:rPr lang="en-US" smtClean="0"/>
              <a:t>3-</a:t>
            </a:r>
            <a:fld id="{09A02BB9-3F86-4823-9A8F-6A16970CA7F2}" type="slidenum">
              <a:rPr lang="en-US" smtClean="0"/>
              <a:pPr/>
              <a:t>3</a:t>
            </a:fld>
            <a:endParaRPr lang="en-US" dirty="0"/>
          </a:p>
        </p:txBody>
      </p:sp>
    </p:spTree>
    <p:extLst>
      <p:ext uri="{BB962C8B-B14F-4D97-AF65-F5344CB8AC3E}">
        <p14:creationId xmlns:p14="http://schemas.microsoft.com/office/powerpoint/2010/main" val="3758141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descr="10.jpg"/>
          <p:cNvPicPr>
            <a:picLocks noChangeAspect="1"/>
          </p:cNvPicPr>
          <p:nvPr/>
        </p:nvPicPr>
        <p:blipFill>
          <a:blip r:embed="rId3" cstate="print"/>
          <a:stretch>
            <a:fillRect/>
          </a:stretch>
        </p:blipFill>
        <p:spPr>
          <a:xfrm>
            <a:off x="-304800" y="-228600"/>
            <a:ext cx="9753600" cy="7315200"/>
          </a:xfrm>
          <a:prstGeom prst="rect">
            <a:avLst/>
          </a:prstGeom>
        </p:spPr>
      </p:pic>
      <p:sp>
        <p:nvSpPr>
          <p:cNvPr id="3" name="Subtitle 2"/>
          <p:cNvSpPr>
            <a:spLocks noGrp="1"/>
          </p:cNvSpPr>
          <p:nvPr>
            <p:ph type="subTitle" idx="1"/>
          </p:nvPr>
        </p:nvSpPr>
        <p:spPr>
          <a:xfrm>
            <a:off x="304800" y="1219200"/>
            <a:ext cx="8610600" cy="5410200"/>
          </a:xfrm>
        </p:spPr>
        <p:txBody>
          <a:bodyPr>
            <a:normAutofit/>
          </a:bodyPr>
          <a:lstStyle/>
          <a:p>
            <a:pPr algn="just"/>
            <a:r>
              <a:rPr lang="en-US" dirty="0" smtClean="0">
                <a:solidFill>
                  <a:schemeClr val="bg1"/>
                </a:solidFill>
              </a:rPr>
              <a:t>            </a:t>
            </a:r>
            <a:endParaRPr lang="en-US" dirty="0">
              <a:solidFill>
                <a:schemeClr val="bg1"/>
              </a:solidFill>
            </a:endParaRPr>
          </a:p>
        </p:txBody>
      </p:sp>
      <p:sp>
        <p:nvSpPr>
          <p:cNvPr id="2" name="Rectangle 1"/>
          <p:cNvSpPr/>
          <p:nvPr/>
        </p:nvSpPr>
        <p:spPr>
          <a:xfrm>
            <a:off x="1219200" y="6928"/>
            <a:ext cx="7696200" cy="6586418"/>
          </a:xfrm>
          <a:prstGeom prst="rect">
            <a:avLst/>
          </a:prstGeom>
        </p:spPr>
        <p:txBody>
          <a:bodyPr wrap="square">
            <a:spAutoFit/>
          </a:bodyPr>
          <a:lstStyle/>
          <a:p>
            <a:pPr lvl="0" eaLnBrk="0" fontAlgn="base" hangingPunct="0">
              <a:spcBef>
                <a:spcPct val="0"/>
              </a:spcBef>
              <a:spcAft>
                <a:spcPct val="0"/>
              </a:spcAft>
            </a:pPr>
            <a:r>
              <a:rPr kumimoji="0" lang="en-PH" sz="3600" b="0" i="0" u="none" strike="noStrike" cap="none" normalizeH="0" baseline="0" dirty="0" smtClean="0">
                <a:ln>
                  <a:noFill/>
                </a:ln>
                <a:solidFill>
                  <a:schemeClr val="tx1"/>
                </a:solidFill>
                <a:effectLst/>
                <a:latin typeface="Calibri" pitchFamily="34" charset="0"/>
                <a:cs typeface="Arial" pitchFamily="34" charset="0"/>
              </a:rPr>
              <a:t>	</a:t>
            </a:r>
            <a:endParaRPr kumimoji="0" lang="en-PH" sz="3600" b="0" i="0" u="none" strike="noStrike" cap="none" normalizeH="0" baseline="0" dirty="0" smtClean="0">
              <a:ln>
                <a:noFill/>
              </a:ln>
              <a:solidFill>
                <a:schemeClr val="tx1"/>
              </a:solidFill>
              <a:effectLst/>
              <a:latin typeface="Bell MT" pitchFamily="18" charset="0"/>
              <a:cs typeface="Arial" pitchFamily="34" charset="0"/>
            </a:endParaRPr>
          </a:p>
          <a:p>
            <a:pPr lvl="0" eaLnBrk="0" fontAlgn="base" hangingPunct="0">
              <a:spcBef>
                <a:spcPct val="0"/>
              </a:spcBef>
              <a:spcAft>
                <a:spcPct val="0"/>
              </a:spcAft>
            </a:pPr>
            <a:endParaRPr kumimoji="0" lang="en-PH" sz="2600" b="0" i="0" u="none" strike="noStrike" cap="none" normalizeH="0" baseline="0" dirty="0" smtClean="0">
              <a:ln>
                <a:noFill/>
              </a:ln>
              <a:solidFill>
                <a:schemeClr val="tx1"/>
              </a:solidFill>
              <a:effectLst/>
              <a:latin typeface="Bell MT" pitchFamily="18" charset="0"/>
              <a:cs typeface="Arial" pitchFamily="34" charset="0"/>
            </a:endParaRPr>
          </a:p>
          <a:p>
            <a:pPr lvl="0" eaLnBrk="0" fontAlgn="base" hangingPunct="0">
              <a:spcBef>
                <a:spcPct val="0"/>
              </a:spcBef>
              <a:spcAft>
                <a:spcPct val="0"/>
              </a:spcAft>
              <a:buFontTx/>
              <a:buChar char="•"/>
            </a:pPr>
            <a:r>
              <a:rPr kumimoji="0" lang="en-US" sz="26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Sa four basic operations (addition, subtraction, </a:t>
            </a:r>
            <a:r>
              <a:rPr kumimoji="0" lang="en-US" sz="26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multiplication,division</a:t>
            </a:r>
            <a:r>
              <a:rPr kumimoji="0" lang="en-US" sz="26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6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asa</a:t>
            </a:r>
            <a:r>
              <a:rPr kumimoji="0" lang="en-US" sz="2600" b="0" i="0" u="none" strike="noStrike" cap="none" normalizeH="0" dirty="0" smtClean="0">
                <a:ln>
                  <a:noFill/>
                </a:ln>
                <a:solidFill>
                  <a:schemeClr val="tx1"/>
                </a:solidFill>
                <a:effectLst/>
                <a:latin typeface="Bell MT" pitchFamily="18" charset="0"/>
                <a:ea typeface="Calibri" pitchFamily="34" charset="0"/>
                <a:cs typeface="Arial" pitchFamily="34" charset="0"/>
              </a:rPr>
              <a:t> may </a:t>
            </a:r>
            <a:r>
              <a:rPr kumimoji="0" lang="en-US" sz="2600" b="0" i="0" u="none" strike="noStrike" cap="none" normalizeH="0" dirty="0" err="1" smtClean="0">
                <a:ln>
                  <a:noFill/>
                </a:ln>
                <a:solidFill>
                  <a:schemeClr val="tx1"/>
                </a:solidFill>
                <a:effectLst/>
                <a:latin typeface="Bell MT" pitchFamily="18" charset="0"/>
                <a:ea typeface="Calibri" pitchFamily="34" charset="0"/>
                <a:cs typeface="Arial" pitchFamily="34" charset="0"/>
              </a:rPr>
              <a:t>pinaka</a:t>
            </a:r>
            <a:r>
              <a:rPr kumimoji="0" lang="en-US" sz="2600" b="0" i="0" u="none" strike="noStrike" cap="none" normalizeH="0" dirty="0" smtClean="0">
                <a:ln>
                  <a:noFill/>
                </a:ln>
                <a:solidFill>
                  <a:schemeClr val="tx1"/>
                </a:solidFill>
                <a:effectLst/>
                <a:latin typeface="Bell MT" pitchFamily="18" charset="0"/>
                <a:ea typeface="Calibri" pitchFamily="34" charset="0"/>
                <a:cs typeface="Arial" pitchFamily="34" charset="0"/>
              </a:rPr>
              <a:t> </a:t>
            </a:r>
            <a:r>
              <a:rPr kumimoji="0" lang="en-US" sz="2600" b="0" i="0" u="none" strike="noStrike" cap="none" normalizeH="0" dirty="0" err="1" smtClean="0">
                <a:ln>
                  <a:noFill/>
                </a:ln>
                <a:solidFill>
                  <a:schemeClr val="tx1"/>
                </a:solidFill>
                <a:effectLst/>
                <a:latin typeface="Bell MT" pitchFamily="18" charset="0"/>
                <a:ea typeface="Calibri" pitchFamily="34" charset="0"/>
                <a:cs typeface="Arial" pitchFamily="34" charset="0"/>
              </a:rPr>
              <a:t>lisod</a:t>
            </a:r>
            <a:r>
              <a:rPr kumimoji="0" lang="en-US" sz="2600" b="0" i="0" u="none" strike="noStrike" cap="none" normalizeH="0" dirty="0" smtClean="0">
                <a:ln>
                  <a:noFill/>
                </a:ln>
                <a:solidFill>
                  <a:schemeClr val="tx1"/>
                </a:solidFill>
                <a:effectLst/>
                <a:latin typeface="Bell MT" pitchFamily="18" charset="0"/>
                <a:ea typeface="Calibri" pitchFamily="34" charset="0"/>
                <a:cs typeface="Arial" pitchFamily="34" charset="0"/>
              </a:rPr>
              <a:t>/</a:t>
            </a:r>
            <a:r>
              <a:rPr kumimoji="0" lang="en-US" sz="2600" b="0" i="0" u="none" strike="noStrike" cap="none" normalizeH="0" dirty="0" err="1" smtClean="0">
                <a:ln>
                  <a:noFill/>
                </a:ln>
                <a:solidFill>
                  <a:schemeClr val="tx1"/>
                </a:solidFill>
                <a:effectLst/>
                <a:latin typeface="Bell MT" pitchFamily="18" charset="0"/>
                <a:ea typeface="Calibri" pitchFamily="34" charset="0"/>
                <a:cs typeface="Arial" pitchFamily="34" charset="0"/>
              </a:rPr>
              <a:t>pinaka</a:t>
            </a:r>
            <a:r>
              <a:rPr kumimoji="0" lang="en-US" sz="2600" b="0" i="0" u="none" strike="noStrike" cap="none" normalizeH="0" dirty="0" smtClean="0">
                <a:ln>
                  <a:noFill/>
                </a:ln>
                <a:solidFill>
                  <a:schemeClr val="tx1"/>
                </a:solidFill>
                <a:effectLst/>
                <a:latin typeface="Bell MT" pitchFamily="18" charset="0"/>
                <a:ea typeface="Calibri" pitchFamily="34" charset="0"/>
                <a:cs typeface="Arial" pitchFamily="34" charset="0"/>
              </a:rPr>
              <a:t> </a:t>
            </a:r>
            <a:r>
              <a:rPr kumimoji="0" lang="en-US" sz="2600" b="0" i="0" u="none" strike="noStrike" cap="none" normalizeH="0" dirty="0" err="1" smtClean="0">
                <a:ln>
                  <a:noFill/>
                </a:ln>
                <a:solidFill>
                  <a:schemeClr val="tx1"/>
                </a:solidFill>
                <a:effectLst/>
                <a:latin typeface="Bell MT" pitchFamily="18" charset="0"/>
                <a:ea typeface="Calibri" pitchFamily="34" charset="0"/>
                <a:cs typeface="Arial" pitchFamily="34" charset="0"/>
              </a:rPr>
              <a:t>sayon</a:t>
            </a:r>
            <a:r>
              <a:rPr kumimoji="0" lang="en-US" sz="2600" b="0" i="0" u="none" strike="noStrike" cap="none" normalizeH="0" dirty="0" smtClean="0">
                <a:ln>
                  <a:noFill/>
                </a:ln>
                <a:solidFill>
                  <a:schemeClr val="tx1"/>
                </a:solidFill>
                <a:effectLst/>
                <a:latin typeface="Bell MT" pitchFamily="18" charset="0"/>
                <a:ea typeface="Calibri" pitchFamily="34" charset="0"/>
                <a:cs typeface="Arial" pitchFamily="34" charset="0"/>
              </a:rPr>
              <a:t> para </a:t>
            </a:r>
            <a:r>
              <a:rPr kumimoji="0" lang="en-US" sz="2600" b="0" i="0" u="none" strike="noStrike" cap="none" normalizeH="0" dirty="0" err="1" smtClean="0">
                <a:ln>
                  <a:noFill/>
                </a:ln>
                <a:solidFill>
                  <a:schemeClr val="tx1"/>
                </a:solidFill>
                <a:effectLst/>
                <a:latin typeface="Bell MT" pitchFamily="18" charset="0"/>
                <a:ea typeface="Calibri" pitchFamily="34" charset="0"/>
                <a:cs typeface="Arial" pitchFamily="34" charset="0"/>
              </a:rPr>
              <a:t>nimo</a:t>
            </a:r>
            <a:r>
              <a:rPr kumimoji="0" lang="en-US" sz="2600" b="0" i="0" u="none" strike="noStrike" cap="none" normalizeH="0" dirty="0" smtClean="0">
                <a:ln>
                  <a:noFill/>
                </a:ln>
                <a:solidFill>
                  <a:schemeClr val="tx1"/>
                </a:solidFill>
                <a:effectLst/>
                <a:latin typeface="Bell MT" pitchFamily="18" charset="0"/>
                <a:ea typeface="Calibri" pitchFamily="34" charset="0"/>
                <a:cs typeface="Arial" pitchFamily="34" charset="0"/>
              </a:rPr>
              <a:t>? </a:t>
            </a:r>
            <a:r>
              <a:rPr kumimoji="0" lang="en-US" sz="2600" b="0" i="0" u="none" strike="noStrike" cap="none" normalizeH="0" dirty="0" err="1" smtClean="0">
                <a:ln>
                  <a:noFill/>
                </a:ln>
                <a:solidFill>
                  <a:schemeClr val="tx1"/>
                </a:solidFill>
                <a:effectLst/>
                <a:latin typeface="Bell MT" pitchFamily="18" charset="0"/>
                <a:ea typeface="Calibri" pitchFamily="34" charset="0"/>
                <a:cs typeface="Arial" pitchFamily="34" charset="0"/>
              </a:rPr>
              <a:t>Ug</a:t>
            </a:r>
            <a:r>
              <a:rPr kumimoji="0" lang="en-US" sz="2600" b="0" i="0" u="none" strike="noStrike" cap="none" normalizeH="0" dirty="0" smtClean="0">
                <a:ln>
                  <a:noFill/>
                </a:ln>
                <a:solidFill>
                  <a:schemeClr val="tx1"/>
                </a:solidFill>
                <a:effectLst/>
                <a:latin typeface="Bell MT" pitchFamily="18" charset="0"/>
                <a:ea typeface="Calibri" pitchFamily="34" charset="0"/>
                <a:cs typeface="Arial" pitchFamily="34" charset="0"/>
              </a:rPr>
              <a:t> </a:t>
            </a:r>
            <a:r>
              <a:rPr kumimoji="0" lang="en-US" sz="2600" b="0" i="0" u="none" strike="noStrike" cap="none" normalizeH="0" dirty="0" err="1" smtClean="0">
                <a:ln>
                  <a:noFill/>
                </a:ln>
                <a:solidFill>
                  <a:schemeClr val="tx1"/>
                </a:solidFill>
                <a:effectLst/>
                <a:latin typeface="Bell MT" pitchFamily="18" charset="0"/>
                <a:ea typeface="Calibri" pitchFamily="34" charset="0"/>
                <a:cs typeface="Arial" pitchFamily="34" charset="0"/>
              </a:rPr>
              <a:t>nganu</a:t>
            </a:r>
            <a:r>
              <a:rPr kumimoji="0" lang="en-US" sz="2600" b="0" i="0" u="none" strike="noStrike" cap="none" normalizeH="0" dirty="0" smtClean="0">
                <a:ln>
                  <a:noFill/>
                </a:ln>
                <a:solidFill>
                  <a:schemeClr val="tx1"/>
                </a:solidFill>
                <a:effectLst/>
                <a:latin typeface="Bell MT" pitchFamily="18" charset="0"/>
                <a:ea typeface="Calibri" pitchFamily="34" charset="0"/>
                <a:cs typeface="Arial" pitchFamily="34" charset="0"/>
              </a:rPr>
              <a:t> man?</a:t>
            </a:r>
            <a:endParaRPr kumimoji="0" lang="en-PH" sz="2600" b="0" i="0" u="none" strike="noStrike" cap="none" normalizeH="0" baseline="0" dirty="0" smtClean="0">
              <a:ln>
                <a:noFill/>
              </a:ln>
              <a:solidFill>
                <a:schemeClr val="tx1"/>
              </a:solidFill>
              <a:effectLst/>
              <a:latin typeface="Bell MT" pitchFamily="18" charset="0"/>
              <a:cs typeface="Arial" pitchFamily="34" charset="0"/>
            </a:endParaRPr>
          </a:p>
          <a:p>
            <a:pPr lvl="0" eaLnBrk="0" fontAlgn="base" hangingPunct="0">
              <a:spcBef>
                <a:spcPct val="0"/>
              </a:spcBef>
              <a:spcAft>
                <a:spcPct val="0"/>
              </a:spcAft>
            </a:pPr>
            <a:r>
              <a:rPr kumimoji="0" lang="en-US" sz="2600" b="0" i="1" u="none" strike="noStrike" cap="none" normalizeH="0" baseline="0" dirty="0" smtClean="0">
                <a:ln>
                  <a:noFill/>
                </a:ln>
                <a:solidFill>
                  <a:srgbClr val="1F497D"/>
                </a:solidFill>
                <a:effectLst/>
                <a:latin typeface="Bell MT" pitchFamily="18" charset="0"/>
                <a:ea typeface="Calibri" pitchFamily="34" charset="0"/>
                <a:cs typeface="Arial" pitchFamily="34" charset="0"/>
              </a:rPr>
              <a:t>( Of the four</a:t>
            </a:r>
            <a:r>
              <a:rPr kumimoji="0" lang="en-US" sz="2600" b="0" i="1" u="none" strike="noStrike" cap="none" normalizeH="0" dirty="0" smtClean="0">
                <a:ln>
                  <a:noFill/>
                </a:ln>
                <a:solidFill>
                  <a:srgbClr val="1F497D"/>
                </a:solidFill>
                <a:effectLst/>
                <a:latin typeface="Bell MT" pitchFamily="18" charset="0"/>
                <a:ea typeface="Calibri" pitchFamily="34" charset="0"/>
                <a:cs typeface="Arial" pitchFamily="34" charset="0"/>
              </a:rPr>
              <a:t> basic operations, what is the easiest / the most  difficult for you? Why?</a:t>
            </a:r>
            <a:r>
              <a:rPr kumimoji="0" lang="en-US" sz="2600" b="0" i="1"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p>
          <a:p>
            <a:pPr lvl="0" eaLnBrk="0" fontAlgn="base" hangingPunct="0">
              <a:spcBef>
                <a:spcPct val="0"/>
              </a:spcBef>
              <a:spcAft>
                <a:spcPct val="0"/>
              </a:spcAft>
            </a:pPr>
            <a:endParaRPr lang="en-US" sz="2600" i="1" dirty="0" smtClean="0">
              <a:solidFill>
                <a:srgbClr val="1F497D"/>
              </a:solidFill>
              <a:latin typeface="Bell MT" pitchFamily="18" charset="0"/>
              <a:cs typeface="Arial" pitchFamily="34" charset="0"/>
            </a:endParaRPr>
          </a:p>
          <a:p>
            <a:pPr lvl="0" eaLnBrk="0" fontAlgn="base" hangingPunct="0">
              <a:spcBef>
                <a:spcPct val="0"/>
              </a:spcBef>
              <a:spcAft>
                <a:spcPct val="0"/>
              </a:spcAft>
            </a:pPr>
            <a:r>
              <a:rPr lang="en-US" sz="2600" i="1" dirty="0" smtClean="0">
                <a:solidFill>
                  <a:srgbClr val="1F497D"/>
                </a:solidFill>
                <a:latin typeface="Bell MT" pitchFamily="18" charset="0"/>
                <a:cs typeface="Arial" pitchFamily="34" charset="0"/>
              </a:rPr>
              <a:t>Answers:</a:t>
            </a:r>
          </a:p>
          <a:p>
            <a:pPr lvl="0" eaLnBrk="0" fontAlgn="base" hangingPunct="0">
              <a:spcBef>
                <a:spcPct val="0"/>
              </a:spcBef>
              <a:spcAft>
                <a:spcPct val="0"/>
              </a:spcAft>
            </a:pPr>
            <a:r>
              <a:rPr kumimoji="0" lang="en-US" sz="2600" b="0" i="1" u="none" strike="noStrike" cap="none" normalizeH="0" baseline="0" dirty="0" smtClean="0">
                <a:ln>
                  <a:noFill/>
                </a:ln>
                <a:solidFill>
                  <a:srgbClr val="1F497D"/>
                </a:solidFill>
                <a:effectLst/>
                <a:latin typeface="Bell MT" pitchFamily="18" charset="0"/>
                <a:cs typeface="Arial" pitchFamily="34" charset="0"/>
              </a:rPr>
              <a:t>-</a:t>
            </a:r>
            <a:r>
              <a:rPr kumimoji="0" lang="en-US" sz="2600" b="0" i="1" u="none" strike="noStrike" cap="none" normalizeH="0" baseline="0" dirty="0" err="1" smtClean="0">
                <a:ln>
                  <a:noFill/>
                </a:ln>
                <a:solidFill>
                  <a:srgbClr val="1F497D"/>
                </a:solidFill>
                <a:effectLst/>
                <a:latin typeface="Bell MT" pitchFamily="18" charset="0"/>
                <a:cs typeface="Arial" pitchFamily="34" charset="0"/>
              </a:rPr>
              <a:t>Ang</a:t>
            </a:r>
            <a:r>
              <a:rPr kumimoji="0" lang="en-US" sz="2600" b="0" i="1" u="none" strike="noStrike" cap="none" normalizeH="0" baseline="0" dirty="0" smtClean="0">
                <a:ln>
                  <a:noFill/>
                </a:ln>
                <a:solidFill>
                  <a:srgbClr val="1F497D"/>
                </a:solidFill>
                <a:effectLst/>
                <a:latin typeface="Bell MT" pitchFamily="18" charset="0"/>
                <a:cs typeface="Arial" pitchFamily="34" charset="0"/>
              </a:rPr>
              <a:t> </a:t>
            </a:r>
            <a:r>
              <a:rPr kumimoji="0" lang="en-US" sz="2600" b="0" i="1" u="none" strike="noStrike" cap="none" normalizeH="0" baseline="0" dirty="0" err="1" smtClean="0">
                <a:ln>
                  <a:noFill/>
                </a:ln>
                <a:solidFill>
                  <a:srgbClr val="1F497D"/>
                </a:solidFill>
                <a:effectLst/>
                <a:latin typeface="Bell MT" pitchFamily="18" charset="0"/>
                <a:cs typeface="Arial" pitchFamily="34" charset="0"/>
              </a:rPr>
              <a:t>pinakasayon</a:t>
            </a:r>
            <a:r>
              <a:rPr kumimoji="0" lang="en-US" sz="2600" b="0" i="1" u="none" strike="noStrike" cap="none" normalizeH="0" baseline="0" dirty="0" smtClean="0">
                <a:ln>
                  <a:noFill/>
                </a:ln>
                <a:solidFill>
                  <a:srgbClr val="1F497D"/>
                </a:solidFill>
                <a:effectLst/>
                <a:latin typeface="Bell MT" pitchFamily="18" charset="0"/>
                <a:cs typeface="Arial" pitchFamily="34" charset="0"/>
              </a:rPr>
              <a:t> para </a:t>
            </a:r>
            <a:r>
              <a:rPr kumimoji="0" lang="en-US" sz="2600" b="0" i="1" u="none" strike="noStrike" cap="none" normalizeH="0" baseline="0" dirty="0" err="1" smtClean="0">
                <a:ln>
                  <a:noFill/>
                </a:ln>
                <a:solidFill>
                  <a:srgbClr val="1F497D"/>
                </a:solidFill>
                <a:effectLst/>
                <a:latin typeface="Bell MT" pitchFamily="18" charset="0"/>
                <a:cs typeface="Arial" pitchFamily="34" charset="0"/>
              </a:rPr>
              <a:t>nako</a:t>
            </a:r>
            <a:r>
              <a:rPr kumimoji="0" lang="en-US" sz="2600" b="0" i="1" u="none" strike="noStrike" cap="none" normalizeH="0" baseline="0" dirty="0" smtClean="0">
                <a:ln>
                  <a:noFill/>
                </a:ln>
                <a:solidFill>
                  <a:srgbClr val="1F497D"/>
                </a:solidFill>
                <a:effectLst/>
                <a:latin typeface="Bell MT" pitchFamily="18" charset="0"/>
                <a:cs typeface="Arial" pitchFamily="34" charset="0"/>
              </a:rPr>
              <a:t> </a:t>
            </a:r>
            <a:r>
              <a:rPr kumimoji="0" lang="en-US" sz="2600" b="0" i="1" u="none" strike="noStrike" cap="none" normalizeH="0" baseline="0" dirty="0" err="1" smtClean="0">
                <a:ln>
                  <a:noFill/>
                </a:ln>
                <a:solidFill>
                  <a:srgbClr val="1F497D"/>
                </a:solidFill>
                <a:effectLst/>
                <a:latin typeface="Bell MT" pitchFamily="18" charset="0"/>
                <a:cs typeface="Arial" pitchFamily="34" charset="0"/>
              </a:rPr>
              <a:t>mao</a:t>
            </a:r>
            <a:r>
              <a:rPr kumimoji="0" lang="en-US" sz="2600" b="0" i="1" u="none" strike="noStrike" cap="none" normalizeH="0" baseline="0" dirty="0" smtClean="0">
                <a:ln>
                  <a:noFill/>
                </a:ln>
                <a:solidFill>
                  <a:srgbClr val="1F497D"/>
                </a:solidFill>
                <a:effectLst/>
                <a:latin typeface="Bell MT" pitchFamily="18" charset="0"/>
                <a:cs typeface="Arial" pitchFamily="34" charset="0"/>
              </a:rPr>
              <a:t> </a:t>
            </a:r>
            <a:r>
              <a:rPr kumimoji="0" lang="en-US" sz="2600" b="0" i="1" u="none" strike="noStrike" cap="none" normalizeH="0" baseline="0" dirty="0" err="1" smtClean="0">
                <a:ln>
                  <a:noFill/>
                </a:ln>
                <a:solidFill>
                  <a:srgbClr val="1F497D"/>
                </a:solidFill>
                <a:effectLst/>
                <a:latin typeface="Bell MT" pitchFamily="18" charset="0"/>
                <a:cs typeface="Arial" pitchFamily="34" charset="0"/>
              </a:rPr>
              <a:t>ang</a:t>
            </a:r>
            <a:r>
              <a:rPr kumimoji="0" lang="en-US" sz="2600" b="0" i="1" u="none" strike="noStrike" cap="none" normalizeH="0" baseline="0" dirty="0" smtClean="0">
                <a:ln>
                  <a:noFill/>
                </a:ln>
                <a:solidFill>
                  <a:srgbClr val="1F497D"/>
                </a:solidFill>
                <a:effectLst/>
                <a:latin typeface="Bell MT" pitchFamily="18" charset="0"/>
                <a:cs typeface="Arial" pitchFamily="34" charset="0"/>
              </a:rPr>
              <a:t> addition,</a:t>
            </a:r>
            <a:r>
              <a:rPr kumimoji="0" lang="en-US" sz="2600" b="0" i="1" u="none" strike="noStrike" cap="none" normalizeH="0" dirty="0" smtClean="0">
                <a:ln>
                  <a:noFill/>
                </a:ln>
                <a:solidFill>
                  <a:srgbClr val="1F497D"/>
                </a:solidFill>
                <a:effectLst/>
                <a:latin typeface="Bell MT" pitchFamily="18" charset="0"/>
                <a:cs typeface="Arial" pitchFamily="34" charset="0"/>
              </a:rPr>
              <a:t> </a:t>
            </a:r>
            <a:r>
              <a:rPr kumimoji="0" lang="en-US" sz="2600" b="0" i="1" u="none" strike="noStrike" cap="none" normalizeH="0" dirty="0" err="1" smtClean="0">
                <a:ln>
                  <a:noFill/>
                </a:ln>
                <a:solidFill>
                  <a:srgbClr val="1F497D"/>
                </a:solidFill>
                <a:effectLst/>
                <a:latin typeface="Bell MT" pitchFamily="18" charset="0"/>
                <a:cs typeface="Arial" pitchFamily="34" charset="0"/>
              </a:rPr>
              <a:t>ang</a:t>
            </a:r>
            <a:r>
              <a:rPr kumimoji="0" lang="en-US" sz="2600" b="0" i="1" u="none" strike="noStrike" cap="none" normalizeH="0" dirty="0" smtClean="0">
                <a:ln>
                  <a:noFill/>
                </a:ln>
                <a:solidFill>
                  <a:srgbClr val="1F497D"/>
                </a:solidFill>
                <a:effectLst/>
                <a:latin typeface="Bell MT" pitchFamily="18" charset="0"/>
                <a:cs typeface="Arial" pitchFamily="34" charset="0"/>
              </a:rPr>
              <a:t> </a:t>
            </a:r>
            <a:r>
              <a:rPr kumimoji="0" lang="en-US" sz="2600" b="0" i="1" u="none" strike="noStrike" cap="none" normalizeH="0" dirty="0" err="1" smtClean="0">
                <a:ln>
                  <a:noFill/>
                </a:ln>
                <a:solidFill>
                  <a:srgbClr val="1F497D"/>
                </a:solidFill>
                <a:effectLst/>
                <a:latin typeface="Bell MT" pitchFamily="18" charset="0"/>
                <a:cs typeface="Arial" pitchFamily="34" charset="0"/>
              </a:rPr>
              <a:t>pinakalisod</a:t>
            </a:r>
            <a:r>
              <a:rPr kumimoji="0" lang="en-US" sz="2600" b="0" i="1" u="none" strike="noStrike" cap="none" normalizeH="0" dirty="0" smtClean="0">
                <a:ln>
                  <a:noFill/>
                </a:ln>
                <a:solidFill>
                  <a:srgbClr val="1F497D"/>
                </a:solidFill>
                <a:effectLst/>
                <a:latin typeface="Bell MT" pitchFamily="18" charset="0"/>
                <a:cs typeface="Arial" pitchFamily="34" charset="0"/>
              </a:rPr>
              <a:t> </a:t>
            </a:r>
            <a:r>
              <a:rPr kumimoji="0" lang="en-US" sz="2600" b="0" i="1" u="none" strike="noStrike" cap="none" normalizeH="0" dirty="0" err="1" smtClean="0">
                <a:ln>
                  <a:noFill/>
                </a:ln>
                <a:solidFill>
                  <a:srgbClr val="1F497D"/>
                </a:solidFill>
                <a:effectLst/>
                <a:latin typeface="Bell MT" pitchFamily="18" charset="0"/>
                <a:cs typeface="Arial" pitchFamily="34" charset="0"/>
              </a:rPr>
              <a:t>mao</a:t>
            </a:r>
            <a:r>
              <a:rPr kumimoji="0" lang="en-US" sz="2600" b="0" i="1" u="none" strike="noStrike" cap="none" normalizeH="0" dirty="0" smtClean="0">
                <a:ln>
                  <a:noFill/>
                </a:ln>
                <a:solidFill>
                  <a:srgbClr val="1F497D"/>
                </a:solidFill>
                <a:effectLst/>
                <a:latin typeface="Bell MT" pitchFamily="18" charset="0"/>
                <a:cs typeface="Arial" pitchFamily="34" charset="0"/>
              </a:rPr>
              <a:t> </a:t>
            </a:r>
            <a:r>
              <a:rPr kumimoji="0" lang="en-US" sz="2600" b="0" i="1" u="none" strike="noStrike" cap="none" normalizeH="0" dirty="0" err="1" smtClean="0">
                <a:ln>
                  <a:noFill/>
                </a:ln>
                <a:solidFill>
                  <a:srgbClr val="1F497D"/>
                </a:solidFill>
                <a:effectLst/>
                <a:latin typeface="Bell MT" pitchFamily="18" charset="0"/>
                <a:cs typeface="Arial" pitchFamily="34" charset="0"/>
              </a:rPr>
              <a:t>ang</a:t>
            </a:r>
            <a:r>
              <a:rPr kumimoji="0" lang="en-US" sz="2600" b="0" i="1" u="none" strike="noStrike" cap="none" normalizeH="0" dirty="0" smtClean="0">
                <a:ln>
                  <a:noFill/>
                </a:ln>
                <a:solidFill>
                  <a:srgbClr val="1F497D"/>
                </a:solidFill>
                <a:effectLst/>
                <a:latin typeface="Bell MT" pitchFamily="18" charset="0"/>
                <a:cs typeface="Arial" pitchFamily="34" charset="0"/>
              </a:rPr>
              <a:t> division.</a:t>
            </a:r>
          </a:p>
          <a:p>
            <a:pPr lvl="0" eaLnBrk="0" fontAlgn="base" hangingPunct="0">
              <a:spcBef>
                <a:spcPct val="0"/>
              </a:spcBef>
              <a:spcAft>
                <a:spcPct val="0"/>
              </a:spcAft>
            </a:pPr>
            <a:r>
              <a:rPr lang="en-US" sz="2600" i="1" baseline="0" dirty="0" smtClean="0">
                <a:solidFill>
                  <a:srgbClr val="1F497D"/>
                </a:solidFill>
                <a:latin typeface="Bell MT" pitchFamily="18" charset="0"/>
                <a:cs typeface="Arial" pitchFamily="34" charset="0"/>
              </a:rPr>
              <a:t>-Para</a:t>
            </a:r>
            <a:r>
              <a:rPr lang="en-US" sz="2600" i="1" dirty="0" smtClean="0">
                <a:solidFill>
                  <a:srgbClr val="1F497D"/>
                </a:solidFill>
                <a:latin typeface="Bell MT" pitchFamily="18" charset="0"/>
                <a:cs typeface="Arial" pitchFamily="34" charset="0"/>
              </a:rPr>
              <a:t> </a:t>
            </a:r>
            <a:r>
              <a:rPr lang="en-US" sz="2600" i="1" dirty="0" err="1" smtClean="0">
                <a:solidFill>
                  <a:srgbClr val="1F497D"/>
                </a:solidFill>
                <a:latin typeface="Bell MT" pitchFamily="18" charset="0"/>
                <a:cs typeface="Arial" pitchFamily="34" charset="0"/>
              </a:rPr>
              <a:t>nako</a:t>
            </a:r>
            <a:r>
              <a:rPr lang="en-US" sz="2600" i="1" dirty="0" smtClean="0">
                <a:solidFill>
                  <a:srgbClr val="1F497D"/>
                </a:solidFill>
                <a:latin typeface="Bell MT" pitchFamily="18" charset="0"/>
                <a:cs typeface="Arial" pitchFamily="34" charset="0"/>
              </a:rPr>
              <a:t> </a:t>
            </a:r>
            <a:r>
              <a:rPr lang="en-US" sz="2600" i="1" dirty="0" err="1" smtClean="0">
                <a:solidFill>
                  <a:srgbClr val="1F497D"/>
                </a:solidFill>
                <a:latin typeface="Bell MT" pitchFamily="18" charset="0"/>
                <a:cs typeface="Arial" pitchFamily="34" charset="0"/>
              </a:rPr>
              <a:t>sayon</a:t>
            </a:r>
            <a:r>
              <a:rPr lang="en-US" sz="2600" i="1" dirty="0" smtClean="0">
                <a:solidFill>
                  <a:srgbClr val="1F497D"/>
                </a:solidFill>
                <a:latin typeface="Bell MT" pitchFamily="18" charset="0"/>
                <a:cs typeface="Arial" pitchFamily="34" charset="0"/>
              </a:rPr>
              <a:t> </a:t>
            </a:r>
            <a:r>
              <a:rPr lang="en-US" sz="2600" i="1" dirty="0" err="1" smtClean="0">
                <a:solidFill>
                  <a:srgbClr val="1F497D"/>
                </a:solidFill>
                <a:latin typeface="Bell MT" pitchFamily="18" charset="0"/>
                <a:cs typeface="Arial" pitchFamily="34" charset="0"/>
              </a:rPr>
              <a:t>ra</a:t>
            </a:r>
            <a:r>
              <a:rPr lang="en-US" sz="2600" i="1" dirty="0" smtClean="0">
                <a:solidFill>
                  <a:srgbClr val="1F497D"/>
                </a:solidFill>
                <a:latin typeface="Bell MT" pitchFamily="18" charset="0"/>
                <a:cs typeface="Arial" pitchFamily="34" charset="0"/>
              </a:rPr>
              <a:t> </a:t>
            </a:r>
            <a:r>
              <a:rPr lang="en-US" sz="2600" i="1" dirty="0" err="1" smtClean="0">
                <a:solidFill>
                  <a:srgbClr val="1F497D"/>
                </a:solidFill>
                <a:latin typeface="Bell MT" pitchFamily="18" charset="0"/>
                <a:cs typeface="Arial" pitchFamily="34" charset="0"/>
              </a:rPr>
              <a:t>ang</a:t>
            </a:r>
            <a:r>
              <a:rPr lang="en-US" sz="2600" i="1" dirty="0" smtClean="0">
                <a:solidFill>
                  <a:srgbClr val="1F497D"/>
                </a:solidFill>
                <a:latin typeface="Bell MT" pitchFamily="18" charset="0"/>
                <a:cs typeface="Arial" pitchFamily="34" charset="0"/>
              </a:rPr>
              <a:t> addition </a:t>
            </a:r>
            <a:r>
              <a:rPr lang="en-US" sz="2600" i="1" dirty="0" err="1" smtClean="0">
                <a:solidFill>
                  <a:srgbClr val="1F497D"/>
                </a:solidFill>
                <a:latin typeface="Bell MT" pitchFamily="18" charset="0"/>
                <a:cs typeface="Arial" pitchFamily="34" charset="0"/>
              </a:rPr>
              <a:t>ug</a:t>
            </a:r>
            <a:r>
              <a:rPr lang="en-US" sz="2600" i="1" dirty="0" smtClean="0">
                <a:solidFill>
                  <a:srgbClr val="1F497D"/>
                </a:solidFill>
                <a:latin typeface="Bell MT" pitchFamily="18" charset="0"/>
                <a:cs typeface="Arial" pitchFamily="34" charset="0"/>
              </a:rPr>
              <a:t> subtraction, </a:t>
            </a:r>
            <a:r>
              <a:rPr lang="en-US" sz="2600" i="1" dirty="0" err="1" smtClean="0">
                <a:solidFill>
                  <a:srgbClr val="1F497D"/>
                </a:solidFill>
                <a:latin typeface="Bell MT" pitchFamily="18" charset="0"/>
                <a:cs typeface="Arial" pitchFamily="34" charset="0"/>
              </a:rPr>
              <a:t>lisod</a:t>
            </a:r>
            <a:r>
              <a:rPr lang="en-US" sz="2600" i="1" dirty="0" smtClean="0">
                <a:solidFill>
                  <a:srgbClr val="1F497D"/>
                </a:solidFill>
                <a:latin typeface="Bell MT" pitchFamily="18" charset="0"/>
                <a:cs typeface="Arial" pitchFamily="34" charset="0"/>
              </a:rPr>
              <a:t> </a:t>
            </a:r>
            <a:r>
              <a:rPr lang="en-US" sz="2600" i="1" dirty="0" err="1" smtClean="0">
                <a:solidFill>
                  <a:srgbClr val="1F497D"/>
                </a:solidFill>
                <a:latin typeface="Bell MT" pitchFamily="18" charset="0"/>
                <a:cs typeface="Arial" pitchFamily="34" charset="0"/>
              </a:rPr>
              <a:t>ang</a:t>
            </a:r>
            <a:r>
              <a:rPr lang="en-US" sz="2600" i="1" dirty="0" smtClean="0">
                <a:solidFill>
                  <a:srgbClr val="1F497D"/>
                </a:solidFill>
                <a:latin typeface="Bell MT" pitchFamily="18" charset="0"/>
                <a:cs typeface="Arial" pitchFamily="34" charset="0"/>
              </a:rPr>
              <a:t> multiplication </a:t>
            </a:r>
            <a:r>
              <a:rPr lang="en-US" sz="2600" i="1" dirty="0" err="1" smtClean="0">
                <a:solidFill>
                  <a:srgbClr val="1F497D"/>
                </a:solidFill>
                <a:latin typeface="Bell MT" pitchFamily="18" charset="0"/>
                <a:cs typeface="Arial" pitchFamily="34" charset="0"/>
              </a:rPr>
              <a:t>ug</a:t>
            </a:r>
            <a:r>
              <a:rPr lang="en-US" sz="2600" i="1" dirty="0" smtClean="0">
                <a:solidFill>
                  <a:srgbClr val="1F497D"/>
                </a:solidFill>
                <a:latin typeface="Bell MT" pitchFamily="18" charset="0"/>
                <a:cs typeface="Arial" pitchFamily="34" charset="0"/>
              </a:rPr>
              <a:t> division</a:t>
            </a:r>
            <a:endParaRPr kumimoji="0" lang="en-PH" sz="2600" b="0" i="0" u="none" strike="noStrike" cap="none" normalizeH="0" baseline="0" dirty="0" smtClean="0">
              <a:ln>
                <a:noFill/>
              </a:ln>
              <a:solidFill>
                <a:schemeClr val="tx1"/>
              </a:solidFill>
              <a:effectLst/>
              <a:latin typeface="Bell MT" pitchFamily="18" charset="0"/>
              <a:cs typeface="Arial" pitchFamily="34" charset="0"/>
            </a:endParaRPr>
          </a:p>
          <a:p>
            <a:pPr lvl="0" eaLnBrk="0" fontAlgn="base" hangingPunct="0">
              <a:spcBef>
                <a:spcPct val="0"/>
              </a:spcBef>
              <a:spcAft>
                <a:spcPct val="0"/>
              </a:spcAft>
            </a:pPr>
            <a:r>
              <a:rPr kumimoji="0" lang="en-PH" sz="2600" b="0" i="0" u="none" strike="noStrike" cap="none" normalizeH="0" baseline="0" dirty="0" smtClean="0">
                <a:ln>
                  <a:noFill/>
                </a:ln>
                <a:solidFill>
                  <a:schemeClr val="tx1"/>
                </a:solidFill>
                <a:effectLst/>
                <a:latin typeface="Arial" pitchFamily="34" charset="0"/>
                <a:cs typeface="Arial" pitchFamily="34" charset="0"/>
              </a:rPr>
              <a:t> </a:t>
            </a:r>
          </a:p>
          <a:p>
            <a:pPr lvl="0" eaLnBrk="0" fontAlgn="base" hangingPunct="0">
              <a:spcBef>
                <a:spcPct val="0"/>
              </a:spcBef>
              <a:spcAft>
                <a:spcPct val="0"/>
              </a:spcAft>
            </a:pPr>
            <a:endParaRPr lang="en-US" sz="2400" dirty="0" smtClean="0"/>
          </a:p>
          <a:p>
            <a:pPr lvl="0" fontAlgn="base">
              <a:spcBef>
                <a:spcPct val="0"/>
              </a:spcBef>
              <a:spcAft>
                <a:spcPts val="1000"/>
              </a:spcAf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1752600" y="762003"/>
            <a:ext cx="6629400" cy="646331"/>
          </a:xfrm>
          <a:prstGeom prst="rect">
            <a:avLst/>
          </a:prstGeom>
          <a:noFill/>
        </p:spPr>
        <p:txBody>
          <a:bodyPr wrap="square" rtlCol="0">
            <a:spAutoFit/>
          </a:bodyPr>
          <a:lstStyle/>
          <a:p>
            <a:pPr algn="ctr"/>
            <a:endParaRPr lang="en-US" sz="3600" dirty="0">
              <a:latin typeface="Arial Rounded MT Bold" panose="020F0704030504030204" pitchFamily="34" charset="0"/>
            </a:endParaRPr>
          </a:p>
        </p:txBody>
      </p:sp>
      <p:sp>
        <p:nvSpPr>
          <p:cNvPr id="6" name="Rectangle 9"/>
          <p:cNvSpPr/>
          <p:nvPr/>
        </p:nvSpPr>
        <p:spPr>
          <a:xfrm>
            <a:off x="-20320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3894237205"/>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0.jpg"/>
          <p:cNvPicPr>
            <a:picLocks noChangeAspect="1"/>
          </p:cNvPicPr>
          <p:nvPr/>
        </p:nvPicPr>
        <p:blipFill>
          <a:blip r:embed="rId3" cstate="print"/>
          <a:stretch>
            <a:fillRect/>
          </a:stretch>
        </p:blipFill>
        <p:spPr>
          <a:xfrm>
            <a:off x="-304800" y="-228600"/>
            <a:ext cx="9753600" cy="7315200"/>
          </a:xfrm>
          <a:prstGeom prst="rect">
            <a:avLst/>
          </a:prstGeom>
        </p:spPr>
      </p:pic>
      <p:sp>
        <p:nvSpPr>
          <p:cNvPr id="3" name="Subtitle 2"/>
          <p:cNvSpPr>
            <a:spLocks noGrp="1"/>
          </p:cNvSpPr>
          <p:nvPr>
            <p:ph type="subTitle" idx="1"/>
          </p:nvPr>
        </p:nvSpPr>
        <p:spPr>
          <a:xfrm>
            <a:off x="1219200" y="1219200"/>
            <a:ext cx="7696200" cy="5410200"/>
          </a:xfrm>
        </p:spPr>
        <p:txBody>
          <a:bodyPr>
            <a:normAutofit/>
          </a:bodyPr>
          <a:lstStyle/>
          <a:p>
            <a:pPr algn="just"/>
            <a:r>
              <a:rPr lang="en-US" dirty="0" smtClean="0">
                <a:solidFill>
                  <a:schemeClr val="bg1"/>
                </a:solidFill>
              </a:rPr>
              <a:t>            </a:t>
            </a:r>
            <a:endParaRPr lang="en-US" dirty="0">
              <a:solidFill>
                <a:schemeClr val="bg1"/>
              </a:solidFill>
            </a:endParaRPr>
          </a:p>
        </p:txBody>
      </p:sp>
      <p:sp>
        <p:nvSpPr>
          <p:cNvPr id="2" name="Rectangle 1"/>
          <p:cNvSpPr/>
          <p:nvPr/>
        </p:nvSpPr>
        <p:spPr>
          <a:xfrm>
            <a:off x="1524000" y="6927"/>
            <a:ext cx="7086600" cy="1046440"/>
          </a:xfrm>
          <a:prstGeom prst="rect">
            <a:avLst/>
          </a:prstGeom>
        </p:spPr>
        <p:txBody>
          <a:bodyPr wrap="square">
            <a:spAutoFit/>
          </a:bodyPr>
          <a:lstStyle/>
          <a:p>
            <a:pPr lvl="0" eaLnBrk="0" fontAlgn="base" hangingPunct="0">
              <a:spcBef>
                <a:spcPct val="0"/>
              </a:spcBef>
              <a:spcAft>
                <a:spcPct val="0"/>
              </a:spcAft>
            </a:pPr>
            <a:r>
              <a:rPr kumimoji="0" lang="en-PH" sz="3600" b="0" i="0" u="none" strike="noStrike" cap="none" normalizeH="0" baseline="0" dirty="0" smtClean="0">
                <a:ln>
                  <a:noFill/>
                </a:ln>
                <a:solidFill>
                  <a:schemeClr val="tx1"/>
                </a:solidFill>
                <a:effectLst/>
                <a:latin typeface="Calibri" pitchFamily="34" charset="0"/>
                <a:cs typeface="Arial" pitchFamily="34" charset="0"/>
              </a:rPr>
              <a:t>	</a:t>
            </a:r>
            <a:endParaRPr kumimoji="0" lang="en-PH" sz="3600" b="0" i="0" u="none" strike="noStrike" cap="none" normalizeH="0" baseline="0" dirty="0" smtClean="0">
              <a:ln>
                <a:noFill/>
              </a:ln>
              <a:solidFill>
                <a:schemeClr val="tx1"/>
              </a:solidFill>
              <a:effectLst/>
              <a:latin typeface="Bell MT" pitchFamily="18" charset="0"/>
              <a:cs typeface="Arial" pitchFamily="34" charset="0"/>
            </a:endParaRPr>
          </a:p>
          <a:p>
            <a:pPr lvl="0" eaLnBrk="0" fontAlgn="base" hangingPunct="0">
              <a:spcBef>
                <a:spcPct val="0"/>
              </a:spcBef>
              <a:spcAft>
                <a:spcPct val="0"/>
              </a:spcAft>
            </a:pPr>
            <a:endParaRPr kumimoji="0" lang="en-PH" sz="2600" b="0" i="0" u="none" strike="noStrike" cap="none" normalizeH="0" baseline="0" dirty="0" smtClean="0">
              <a:ln>
                <a:noFill/>
              </a:ln>
              <a:solidFill>
                <a:schemeClr val="tx1"/>
              </a:solidFill>
              <a:effectLst/>
              <a:latin typeface="Bell MT" pitchFamily="18" charset="0"/>
              <a:cs typeface="Arial" pitchFamily="34" charset="0"/>
            </a:endParaRPr>
          </a:p>
        </p:txBody>
      </p:sp>
      <p:sp>
        <p:nvSpPr>
          <p:cNvPr id="4" name="TextBox 3"/>
          <p:cNvSpPr txBox="1"/>
          <p:nvPr/>
        </p:nvSpPr>
        <p:spPr>
          <a:xfrm>
            <a:off x="1752600" y="762003"/>
            <a:ext cx="6629400" cy="646331"/>
          </a:xfrm>
          <a:prstGeom prst="rect">
            <a:avLst/>
          </a:prstGeom>
          <a:noFill/>
        </p:spPr>
        <p:txBody>
          <a:bodyPr wrap="square" rtlCol="0">
            <a:spAutoFit/>
          </a:bodyPr>
          <a:lstStyle/>
          <a:p>
            <a:pPr algn="ctr"/>
            <a:endParaRPr lang="en-US" sz="3600" dirty="0">
              <a:latin typeface="Arial Rounded MT Bold" panose="020F0704030504030204" pitchFamily="34" charset="0"/>
            </a:endParaRPr>
          </a:p>
        </p:txBody>
      </p:sp>
      <p:sp>
        <p:nvSpPr>
          <p:cNvPr id="5" name="Rectangle 4"/>
          <p:cNvSpPr/>
          <p:nvPr/>
        </p:nvSpPr>
        <p:spPr>
          <a:xfrm>
            <a:off x="2171700" y="160818"/>
            <a:ext cx="5455228" cy="492443"/>
          </a:xfrm>
          <a:prstGeom prst="rect">
            <a:avLst/>
          </a:prstGeom>
        </p:spPr>
        <p:txBody>
          <a:bodyPr wrap="square">
            <a:spAutoFit/>
          </a:bodyPr>
          <a:lstStyle/>
          <a:p>
            <a:pPr algn="ctr"/>
            <a:r>
              <a:rPr lang="en-US" sz="2600" b="1" dirty="0" smtClean="0">
                <a:solidFill>
                  <a:srgbClr val="C00000"/>
                </a:solidFill>
              </a:rPr>
              <a:t>VOICE OF THE CUSTOMERS</a:t>
            </a:r>
            <a:endParaRPr lang="en-US" sz="2600" b="1" dirty="0">
              <a:solidFill>
                <a:srgbClr val="C00000"/>
              </a:solidFill>
            </a:endParaRPr>
          </a:p>
        </p:txBody>
      </p:sp>
      <p:sp>
        <p:nvSpPr>
          <p:cNvPr id="7" name="TextBox 6"/>
          <p:cNvSpPr txBox="1"/>
          <p:nvPr/>
        </p:nvSpPr>
        <p:spPr>
          <a:xfrm>
            <a:off x="2369127" y="622510"/>
            <a:ext cx="5396346" cy="430887"/>
          </a:xfrm>
          <a:prstGeom prst="rect">
            <a:avLst/>
          </a:prstGeom>
          <a:noFill/>
        </p:spPr>
        <p:txBody>
          <a:bodyPr wrap="square" rtlCol="0">
            <a:spAutoFit/>
          </a:bodyPr>
          <a:lstStyle/>
          <a:p>
            <a:pPr algn="ctr"/>
            <a:r>
              <a:rPr lang="en-US" sz="2200" dirty="0" smtClean="0">
                <a:latin typeface="Arial Rounded MT Bold" panose="020F0704030504030204" pitchFamily="34" charset="0"/>
              </a:rPr>
              <a:t>(Teacher)</a:t>
            </a:r>
            <a:endParaRPr lang="en-US" sz="2200" dirty="0">
              <a:latin typeface="Arial Rounded MT Bold" panose="020F0704030504030204" pitchFamily="34" charset="0"/>
            </a:endParaRPr>
          </a:p>
        </p:txBody>
      </p:sp>
      <p:sp>
        <p:nvSpPr>
          <p:cNvPr id="6" name="Rectangle 5"/>
          <p:cNvSpPr/>
          <p:nvPr/>
        </p:nvSpPr>
        <p:spPr>
          <a:xfrm>
            <a:off x="1143000" y="1126406"/>
            <a:ext cx="8004464" cy="6001643"/>
          </a:xfrm>
          <a:prstGeom prst="rect">
            <a:avLst/>
          </a:prstGeom>
        </p:spPr>
        <p:txBody>
          <a:bodyPr wrap="square">
            <a:spAutoFit/>
          </a:bodyPr>
          <a:lstStyle/>
          <a:p>
            <a:pPr lvl="0" eaLnBrk="0" fontAlgn="base" hangingPunct="0">
              <a:spcBef>
                <a:spcPct val="0"/>
              </a:spcBef>
              <a:spcAft>
                <a:spcPct val="0"/>
              </a:spcAft>
              <a:buFontTx/>
              <a:buChar char="•"/>
            </a:pP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How would you describe the performance</a:t>
            </a:r>
            <a:r>
              <a:rPr kumimoji="0" lang="en-US" sz="2400" b="0" i="0" u="none" strike="noStrike" cap="none" normalizeH="0" dirty="0" smtClean="0">
                <a:ln>
                  <a:noFill/>
                </a:ln>
                <a:solidFill>
                  <a:schemeClr val="tx1"/>
                </a:solidFill>
                <a:effectLst/>
                <a:latin typeface="Bell MT" pitchFamily="18" charset="0"/>
                <a:ea typeface="Calibri" pitchFamily="34" charset="0"/>
                <a:cs typeface="Arial" pitchFamily="34" charset="0"/>
              </a:rPr>
              <a:t> of your students</a:t>
            </a:r>
            <a:r>
              <a:rPr lang="en-US" sz="2400" dirty="0" smtClean="0">
                <a:latin typeface="Bell MT" pitchFamily="18" charset="0"/>
                <a:ea typeface="Calibri" pitchFamily="34" charset="0"/>
                <a:cs typeface="Arial" pitchFamily="34" charset="0"/>
              </a:rPr>
              <a:t>?</a:t>
            </a:r>
            <a:endParaRPr kumimoji="0" lang="en-US" sz="2400" b="0" i="1" u="none" strike="noStrike" cap="none" normalizeH="0" baseline="0" dirty="0" smtClean="0">
              <a:ln>
                <a:noFill/>
              </a:ln>
              <a:solidFill>
                <a:srgbClr val="1F497D"/>
              </a:solidFill>
              <a:effectLst/>
              <a:latin typeface="Bell MT" pitchFamily="18" charset="0"/>
              <a:ea typeface="Calibri" pitchFamily="34" charset="0"/>
              <a:cs typeface="Arial" pitchFamily="34" charset="0"/>
            </a:endParaRPr>
          </a:p>
          <a:p>
            <a:pPr lvl="0" eaLnBrk="0" fontAlgn="base" hangingPunct="0">
              <a:spcBef>
                <a:spcPct val="0"/>
              </a:spcBef>
              <a:spcAft>
                <a:spcPct val="0"/>
              </a:spcAft>
            </a:pPr>
            <a:r>
              <a:rPr lang="en-US" sz="2400" i="1" dirty="0" smtClean="0">
                <a:solidFill>
                  <a:srgbClr val="1F497D"/>
                </a:solidFill>
                <a:latin typeface="Bell MT" pitchFamily="18" charset="0"/>
                <a:ea typeface="Calibri" pitchFamily="34" charset="0"/>
                <a:cs typeface="Arial" pitchFamily="34" charset="0"/>
              </a:rPr>
              <a:t>Answers:</a:t>
            </a:r>
          </a:p>
          <a:p>
            <a:pPr lvl="0" eaLnBrk="0" fontAlgn="base" hangingPunct="0">
              <a:spcBef>
                <a:spcPct val="0"/>
              </a:spcBef>
              <a:spcAft>
                <a:spcPct val="0"/>
              </a:spcAft>
            </a:pPr>
            <a:r>
              <a:rPr kumimoji="0" lang="en-US" sz="2400" b="0" i="1" u="none" strike="noStrike" cap="none" normalizeH="0" baseline="0" dirty="0" smtClean="0">
                <a:ln>
                  <a:noFill/>
                </a:ln>
                <a:solidFill>
                  <a:srgbClr val="1F497D"/>
                </a:solidFill>
                <a:effectLst/>
                <a:latin typeface="Bell MT" pitchFamily="18" charset="0"/>
                <a:ea typeface="Calibri" pitchFamily="34" charset="0"/>
                <a:cs typeface="Arial" pitchFamily="34" charset="0"/>
              </a:rPr>
              <a:t>-</a:t>
            </a:r>
            <a:r>
              <a:rPr lang="en-US" sz="2400" dirty="0" smtClean="0">
                <a:latin typeface="Bell MT" pitchFamily="18" charset="0"/>
                <a:ea typeface="Calibri" pitchFamily="34" charset="0"/>
                <a:cs typeface="Arial" pitchFamily="34" charset="0"/>
              </a:rPr>
              <a:t>Most of the students are in the developing level.</a:t>
            </a:r>
          </a:p>
          <a:p>
            <a:pPr lvl="0" eaLnBrk="0" fontAlgn="base" hangingPunct="0">
              <a:spcBef>
                <a:spcPct val="0"/>
              </a:spcBef>
              <a:spcAft>
                <a:spcPct val="0"/>
              </a:spcAft>
            </a:pPr>
            <a:r>
              <a:rPr lang="en-US" sz="2400" dirty="0" smtClean="0">
                <a:latin typeface="Bell MT" pitchFamily="18" charset="0"/>
                <a:ea typeface="Calibri" pitchFamily="34" charset="0"/>
                <a:cs typeface="Arial" pitchFamily="34" charset="0"/>
              </a:rPr>
              <a:t>-They cannot answer HOTS questions.</a:t>
            </a:r>
          </a:p>
          <a:p>
            <a:pPr lvl="0" eaLnBrk="0" fontAlgn="base" hangingPunct="0">
              <a:spcBef>
                <a:spcPct val="0"/>
              </a:spcBef>
              <a:spcAft>
                <a:spcPct val="0"/>
              </a:spcAft>
            </a:pPr>
            <a:r>
              <a:rPr lang="en-US" sz="2400" dirty="0" smtClean="0">
                <a:latin typeface="Bell MT" pitchFamily="18" charset="0"/>
                <a:ea typeface="Calibri" pitchFamily="34" charset="0"/>
                <a:cs typeface="Arial" pitchFamily="34" charset="0"/>
              </a:rPr>
              <a:t>-They cannot understand English.</a:t>
            </a:r>
          </a:p>
          <a:p>
            <a:pPr lvl="0" eaLnBrk="0" fontAlgn="base" hangingPunct="0">
              <a:spcBef>
                <a:spcPct val="0"/>
              </a:spcBef>
              <a:spcAft>
                <a:spcPct val="0"/>
              </a:spcAft>
            </a:pPr>
            <a:r>
              <a:rPr lang="en-US" sz="2400" dirty="0" smtClean="0">
                <a:latin typeface="Bell MT" pitchFamily="18" charset="0"/>
                <a:ea typeface="Calibri" pitchFamily="34" charset="0"/>
                <a:cs typeface="Arial" pitchFamily="34" charset="0"/>
              </a:rPr>
              <a:t>-They lack focus and has no retention</a:t>
            </a:r>
          </a:p>
          <a:p>
            <a:pPr marL="342900" lvl="0" indent="-342900" eaLnBrk="0" fontAlgn="base" hangingPunct="0">
              <a:spcBef>
                <a:spcPct val="0"/>
              </a:spcBef>
              <a:spcAft>
                <a:spcPct val="0"/>
              </a:spcAft>
              <a:buFont typeface="Arial" panose="020B0604020202020204" pitchFamily="34" charset="0"/>
              <a:buChar char="•"/>
            </a:pPr>
            <a:endParaRPr lang="en-US" sz="2400" dirty="0">
              <a:latin typeface="Bell MT" pitchFamily="18" charset="0"/>
              <a:ea typeface="Calibri" pitchFamily="34" charset="0"/>
              <a:cs typeface="Arial" pitchFamily="34" charset="0"/>
            </a:endParaRPr>
          </a:p>
          <a:p>
            <a:pPr marL="342900" lvl="0" indent="-342900" eaLnBrk="0" fontAlgn="base" hangingPunct="0">
              <a:spcBef>
                <a:spcPct val="0"/>
              </a:spcBef>
              <a:spcAft>
                <a:spcPct val="0"/>
              </a:spcAft>
              <a:buFont typeface="Arial" panose="020B0604020202020204" pitchFamily="34" charset="0"/>
              <a:buChar char="•"/>
            </a:pPr>
            <a:r>
              <a:rPr lang="en-US" sz="2400" dirty="0" smtClean="0">
                <a:latin typeface="Bell MT" pitchFamily="18" charset="0"/>
                <a:ea typeface="Calibri" pitchFamily="34" charset="0"/>
                <a:cs typeface="Arial" pitchFamily="34" charset="0"/>
              </a:rPr>
              <a:t>What do you usually use as instructional materials?</a:t>
            </a:r>
          </a:p>
          <a:p>
            <a:pPr eaLnBrk="0" fontAlgn="base" hangingPunct="0">
              <a:spcBef>
                <a:spcPct val="0"/>
              </a:spcBef>
              <a:spcAft>
                <a:spcPct val="0"/>
              </a:spcAft>
            </a:pPr>
            <a:r>
              <a:rPr lang="en-US" sz="2400" i="1" dirty="0" smtClean="0">
                <a:solidFill>
                  <a:srgbClr val="1F497D"/>
                </a:solidFill>
                <a:latin typeface="Bell MT" pitchFamily="18" charset="0"/>
                <a:ea typeface="Calibri" pitchFamily="34" charset="0"/>
                <a:cs typeface="Arial" pitchFamily="34" charset="0"/>
              </a:rPr>
              <a:t>Answers:</a:t>
            </a:r>
          </a:p>
          <a:p>
            <a:pPr lvl="0" eaLnBrk="0" fontAlgn="base" hangingPunct="0">
              <a:spcBef>
                <a:spcPct val="0"/>
              </a:spcBef>
              <a:spcAft>
                <a:spcPct val="0"/>
              </a:spcAft>
            </a:pPr>
            <a:r>
              <a:rPr lang="en-US" sz="2400" dirty="0" smtClean="0">
                <a:latin typeface="Bell MT" pitchFamily="18" charset="0"/>
                <a:ea typeface="Calibri" pitchFamily="34" charset="0"/>
                <a:cs typeface="Arial" pitchFamily="34" charset="0"/>
              </a:rPr>
              <a:t>-Manila Paper</a:t>
            </a:r>
          </a:p>
          <a:p>
            <a:pPr lvl="0" eaLnBrk="0" fontAlgn="base" hangingPunct="0">
              <a:spcBef>
                <a:spcPct val="0"/>
              </a:spcBef>
              <a:spcAft>
                <a:spcPct val="0"/>
              </a:spcAft>
            </a:pPr>
            <a:r>
              <a:rPr lang="en-US" sz="2400" dirty="0" smtClean="0">
                <a:latin typeface="Bell MT" pitchFamily="18" charset="0"/>
                <a:ea typeface="Calibri" pitchFamily="34" charset="0"/>
                <a:cs typeface="Arial" pitchFamily="34" charset="0"/>
              </a:rPr>
              <a:t>-</a:t>
            </a:r>
            <a:r>
              <a:rPr lang="en-US" sz="2400" dirty="0" err="1" smtClean="0">
                <a:latin typeface="Bell MT" pitchFamily="18" charset="0"/>
                <a:ea typeface="Calibri" pitchFamily="34" charset="0"/>
                <a:cs typeface="Arial" pitchFamily="34" charset="0"/>
              </a:rPr>
              <a:t>Cartolina</a:t>
            </a:r>
            <a:endParaRPr lang="en-US" sz="2400" dirty="0" smtClean="0">
              <a:latin typeface="Bell MT" pitchFamily="18" charset="0"/>
              <a:ea typeface="Calibri" pitchFamily="34" charset="0"/>
              <a:cs typeface="Arial" pitchFamily="34" charset="0"/>
            </a:endParaRPr>
          </a:p>
          <a:p>
            <a:pPr marL="342900" lvl="0" indent="-342900" eaLnBrk="0" fontAlgn="base" hangingPunct="0">
              <a:spcBef>
                <a:spcPct val="0"/>
              </a:spcBef>
              <a:spcAft>
                <a:spcPct val="0"/>
              </a:spcAft>
              <a:buFont typeface="Arial" panose="020B0604020202020204" pitchFamily="34" charset="0"/>
              <a:buChar char="•"/>
            </a:pPr>
            <a:r>
              <a:rPr lang="en-US" sz="2400" dirty="0" smtClean="0">
                <a:latin typeface="Bell MT" pitchFamily="18" charset="0"/>
                <a:ea typeface="Calibri" pitchFamily="34" charset="0"/>
                <a:cs typeface="Arial" pitchFamily="34" charset="0"/>
              </a:rPr>
              <a:t>What interventions have you implemented?</a:t>
            </a:r>
          </a:p>
          <a:p>
            <a:pPr eaLnBrk="0" fontAlgn="base" hangingPunct="0">
              <a:spcBef>
                <a:spcPct val="0"/>
              </a:spcBef>
              <a:spcAft>
                <a:spcPct val="0"/>
              </a:spcAft>
            </a:pPr>
            <a:r>
              <a:rPr lang="en-US" sz="2400" i="1" dirty="0" smtClean="0">
                <a:solidFill>
                  <a:srgbClr val="1F497D"/>
                </a:solidFill>
                <a:latin typeface="Bell MT" pitchFamily="18" charset="0"/>
                <a:ea typeface="Calibri" pitchFamily="34" charset="0"/>
                <a:cs typeface="Arial" pitchFamily="34" charset="0"/>
              </a:rPr>
              <a:t>Answers:</a:t>
            </a:r>
          </a:p>
          <a:p>
            <a:pPr lvl="0" eaLnBrk="0" fontAlgn="base" hangingPunct="0">
              <a:spcBef>
                <a:spcPct val="0"/>
              </a:spcBef>
              <a:spcAft>
                <a:spcPct val="0"/>
              </a:spcAft>
            </a:pPr>
            <a:r>
              <a:rPr lang="en-US" sz="2400" dirty="0" smtClean="0">
                <a:latin typeface="Bell MT" pitchFamily="18" charset="0"/>
                <a:ea typeface="Calibri" pitchFamily="34" charset="0"/>
                <a:cs typeface="Arial" pitchFamily="34" charset="0"/>
              </a:rPr>
              <a:t>-I have done remediation activities but very seldom</a:t>
            </a:r>
          </a:p>
          <a:p>
            <a:pPr lvl="0" eaLnBrk="0" fontAlgn="base" hangingPunct="0">
              <a:spcBef>
                <a:spcPct val="0"/>
              </a:spcBef>
              <a:spcAft>
                <a:spcPct val="0"/>
              </a:spcAft>
            </a:pPr>
            <a:r>
              <a:rPr lang="en-US" sz="2400" dirty="0" smtClean="0">
                <a:latin typeface="Bell MT" pitchFamily="18" charset="0"/>
                <a:ea typeface="Calibri" pitchFamily="34" charset="0"/>
                <a:cs typeface="Arial" pitchFamily="34" charset="0"/>
              </a:rPr>
              <a:t>-Carry out cooperative learning activities at times</a:t>
            </a:r>
          </a:p>
          <a:p>
            <a:pPr lvl="0" eaLnBrk="0" fontAlgn="base" hangingPunct="0">
              <a:spcBef>
                <a:spcPct val="0"/>
              </a:spcBef>
              <a:spcAft>
                <a:spcPct val="0"/>
              </a:spcAft>
            </a:pPr>
            <a:endParaRPr lang="en-US" sz="2400" dirty="0" smtClean="0">
              <a:latin typeface="Bell MT" pitchFamily="18" charset="0"/>
              <a:ea typeface="Calibri" pitchFamily="34" charset="0"/>
              <a:cs typeface="Arial" pitchFamily="34" charset="0"/>
            </a:endParaRPr>
          </a:p>
        </p:txBody>
      </p:sp>
    </p:spTree>
    <p:extLst>
      <p:ext uri="{BB962C8B-B14F-4D97-AF65-F5344CB8AC3E}">
        <p14:creationId xmlns:p14="http://schemas.microsoft.com/office/powerpoint/2010/main" val="4856933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0.jpg"/>
          <p:cNvPicPr>
            <a:picLocks noChangeAspect="1"/>
          </p:cNvPicPr>
          <p:nvPr/>
        </p:nvPicPr>
        <p:blipFill>
          <a:blip r:embed="rId2" cstate="print"/>
          <a:stretch>
            <a:fillRect/>
          </a:stretch>
        </p:blipFill>
        <p:spPr>
          <a:xfrm>
            <a:off x="-304800" y="-228600"/>
            <a:ext cx="9753600" cy="7315200"/>
          </a:xfrm>
          <a:prstGeom prst="rect">
            <a:avLst/>
          </a:prstGeom>
        </p:spPr>
      </p:pic>
      <p:sp>
        <p:nvSpPr>
          <p:cNvPr id="3" name="Subtitle 2"/>
          <p:cNvSpPr>
            <a:spLocks noGrp="1"/>
          </p:cNvSpPr>
          <p:nvPr>
            <p:ph type="subTitle" idx="1"/>
          </p:nvPr>
        </p:nvSpPr>
        <p:spPr>
          <a:xfrm>
            <a:off x="838200" y="1219200"/>
            <a:ext cx="8305800" cy="5410200"/>
          </a:xfrm>
        </p:spPr>
        <p:txBody>
          <a:bodyPr>
            <a:normAutofit/>
          </a:bodyPr>
          <a:lstStyle/>
          <a:p>
            <a:pPr algn="just"/>
            <a:r>
              <a:rPr lang="en-US" dirty="0" smtClean="0">
                <a:solidFill>
                  <a:schemeClr val="bg1"/>
                </a:solidFill>
              </a:rPr>
              <a:t>            </a:t>
            </a:r>
            <a:endParaRPr lang="en-US" dirty="0">
              <a:solidFill>
                <a:schemeClr val="bg1"/>
              </a:solidFill>
            </a:endParaRPr>
          </a:p>
        </p:txBody>
      </p:sp>
      <p:sp>
        <p:nvSpPr>
          <p:cNvPr id="2" name="Rectangle 1"/>
          <p:cNvSpPr/>
          <p:nvPr/>
        </p:nvSpPr>
        <p:spPr>
          <a:xfrm>
            <a:off x="1524000" y="6927"/>
            <a:ext cx="7086600" cy="1046440"/>
          </a:xfrm>
          <a:prstGeom prst="rect">
            <a:avLst/>
          </a:prstGeom>
        </p:spPr>
        <p:txBody>
          <a:bodyPr wrap="square">
            <a:spAutoFit/>
          </a:bodyPr>
          <a:lstStyle/>
          <a:p>
            <a:pPr lvl="0" eaLnBrk="0" fontAlgn="base" hangingPunct="0">
              <a:spcBef>
                <a:spcPct val="0"/>
              </a:spcBef>
              <a:spcAft>
                <a:spcPct val="0"/>
              </a:spcAft>
            </a:pPr>
            <a:r>
              <a:rPr kumimoji="0" lang="en-PH" sz="3600" b="0" i="0" u="none" strike="noStrike" cap="none" normalizeH="0" baseline="0" dirty="0" smtClean="0">
                <a:ln>
                  <a:noFill/>
                </a:ln>
                <a:solidFill>
                  <a:schemeClr val="tx1"/>
                </a:solidFill>
                <a:effectLst/>
                <a:latin typeface="Calibri" pitchFamily="34" charset="0"/>
                <a:cs typeface="Arial" pitchFamily="34" charset="0"/>
              </a:rPr>
              <a:t>	</a:t>
            </a:r>
            <a:endParaRPr kumimoji="0" lang="en-PH" sz="3600" b="0" i="0" u="none" strike="noStrike" cap="none" normalizeH="0" baseline="0" dirty="0" smtClean="0">
              <a:ln>
                <a:noFill/>
              </a:ln>
              <a:solidFill>
                <a:schemeClr val="tx1"/>
              </a:solidFill>
              <a:effectLst/>
              <a:latin typeface="Bell MT" pitchFamily="18" charset="0"/>
              <a:cs typeface="Arial" pitchFamily="34" charset="0"/>
            </a:endParaRPr>
          </a:p>
          <a:p>
            <a:pPr lvl="0" eaLnBrk="0" fontAlgn="base" hangingPunct="0">
              <a:spcBef>
                <a:spcPct val="0"/>
              </a:spcBef>
              <a:spcAft>
                <a:spcPct val="0"/>
              </a:spcAft>
            </a:pPr>
            <a:endParaRPr kumimoji="0" lang="en-PH" sz="2600" b="0" i="0" u="none" strike="noStrike" cap="none" normalizeH="0" baseline="0" dirty="0" smtClean="0">
              <a:ln>
                <a:noFill/>
              </a:ln>
              <a:solidFill>
                <a:schemeClr val="tx1"/>
              </a:solidFill>
              <a:effectLst/>
              <a:latin typeface="Bell MT" pitchFamily="18" charset="0"/>
              <a:cs typeface="Arial" pitchFamily="34" charset="0"/>
            </a:endParaRPr>
          </a:p>
        </p:txBody>
      </p:sp>
      <p:sp>
        <p:nvSpPr>
          <p:cNvPr id="4" name="TextBox 3"/>
          <p:cNvSpPr txBox="1"/>
          <p:nvPr/>
        </p:nvSpPr>
        <p:spPr>
          <a:xfrm>
            <a:off x="1143000" y="1536174"/>
            <a:ext cx="7620000" cy="5201424"/>
          </a:xfrm>
          <a:prstGeom prst="rect">
            <a:avLst/>
          </a:prstGeom>
          <a:noFill/>
        </p:spPr>
        <p:txBody>
          <a:bodyPr wrap="square" rtlCol="0">
            <a:spAutoFit/>
          </a:bodyPr>
          <a:lstStyle/>
          <a:p>
            <a:pPr lvl="0" algn="just"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1.)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Kumusta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man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ang</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inyong</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mga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anak</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sa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ilang</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pagtuon</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o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pag</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eskwela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sumala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sa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inyong</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nakita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sa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balay</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a:t>
            </a:r>
            <a:endParaRPr kumimoji="0" lang="en-PH" sz="2400" b="0" i="0" u="none" strike="noStrike" cap="none" normalizeH="0" baseline="0" dirty="0" smtClean="0">
              <a:ln>
                <a:noFill/>
              </a:ln>
              <a:solidFill>
                <a:schemeClr val="tx1"/>
              </a:solidFill>
              <a:effectLst/>
              <a:latin typeface="Bell MT" pitchFamily="18" charset="0"/>
              <a:cs typeface="Arial" pitchFamily="34" charset="0"/>
            </a:endParaRPr>
          </a:p>
          <a:p>
            <a:pPr lvl="0" algn="just" eaLnBrk="0" fontAlgn="base" hangingPunct="0">
              <a:spcBef>
                <a:spcPct val="0"/>
              </a:spcBef>
              <a:spcAft>
                <a:spcPct val="0"/>
              </a:spcAft>
            </a:pPr>
            <a:r>
              <a:rPr kumimoji="0" lang="en-US" sz="2400" b="0" i="1" u="none" strike="noStrike" cap="none" normalizeH="0" baseline="0" dirty="0" smtClean="0">
                <a:ln>
                  <a:noFill/>
                </a:ln>
                <a:solidFill>
                  <a:srgbClr val="1F497D"/>
                </a:solidFill>
                <a:effectLst/>
                <a:latin typeface="Bell MT" pitchFamily="18" charset="0"/>
                <a:ea typeface="Calibri" pitchFamily="34" charset="0"/>
                <a:cs typeface="Arial" pitchFamily="34" charset="0"/>
              </a:rPr>
              <a:t>(How are your children in their studies or schooling  based on what you’ve observed at home?)</a:t>
            </a:r>
            <a:endParaRPr kumimoji="0" lang="en-PH" sz="2400" b="0" i="0" u="none" strike="noStrike" cap="none" normalizeH="0" baseline="0" dirty="0" smtClean="0">
              <a:ln>
                <a:noFill/>
              </a:ln>
              <a:solidFill>
                <a:schemeClr val="tx1"/>
              </a:solidFill>
              <a:effectLst/>
              <a:latin typeface="Bell MT" pitchFamily="18" charset="0"/>
              <a:cs typeface="Arial" pitchFamily="34" charset="0"/>
            </a:endParaRPr>
          </a:p>
          <a:p>
            <a:pPr lvl="0" algn="just" eaLnBrk="0" fontAlgn="base" hangingPunct="0">
              <a:spcBef>
                <a:spcPct val="0"/>
              </a:spcBef>
              <a:spcAft>
                <a:spcPct val="0"/>
              </a:spcAft>
            </a:pPr>
            <a:endParaRPr kumimoji="0" lang="en-US" sz="2400" b="1" i="1" u="none" strike="noStrike" cap="none" normalizeH="0" baseline="0" dirty="0" smtClean="0">
              <a:ln>
                <a:noFill/>
              </a:ln>
              <a:solidFill>
                <a:srgbClr val="1F497D"/>
              </a:solidFill>
              <a:effectLst/>
              <a:latin typeface="Bell MT" pitchFamily="18" charset="0"/>
              <a:ea typeface="Calibri" pitchFamily="34" charset="0"/>
              <a:cs typeface="Arial" pitchFamily="34" charset="0"/>
            </a:endParaRPr>
          </a:p>
          <a:p>
            <a:pPr lvl="0" algn="just" eaLnBrk="0" fontAlgn="base" hangingPunct="0">
              <a:spcBef>
                <a:spcPct val="0"/>
              </a:spcBef>
              <a:spcAft>
                <a:spcPct val="0"/>
              </a:spcAft>
            </a:pPr>
            <a:r>
              <a:rPr kumimoji="0" lang="en-US" sz="2400" b="1" i="1" u="none" strike="noStrike" cap="none" normalizeH="0" baseline="0" dirty="0" err="1" smtClean="0">
                <a:ln>
                  <a:noFill/>
                </a:ln>
                <a:solidFill>
                  <a:srgbClr val="1F497D"/>
                </a:solidFill>
                <a:effectLst/>
                <a:latin typeface="Bell MT" pitchFamily="18" charset="0"/>
                <a:ea typeface="Calibri" pitchFamily="34" charset="0"/>
                <a:cs typeface="Arial" pitchFamily="34" charset="0"/>
              </a:rPr>
              <a:t>Mga</a:t>
            </a:r>
            <a:r>
              <a:rPr kumimoji="0" lang="en-US" sz="2400" b="1" i="1"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1" i="1" u="none" strike="noStrike" cap="none" normalizeH="0" baseline="0" dirty="0" err="1" smtClean="0">
                <a:ln>
                  <a:noFill/>
                </a:ln>
                <a:solidFill>
                  <a:srgbClr val="1F497D"/>
                </a:solidFill>
                <a:effectLst/>
                <a:latin typeface="Bell MT" pitchFamily="18" charset="0"/>
                <a:ea typeface="Calibri" pitchFamily="34" charset="0"/>
                <a:cs typeface="Arial" pitchFamily="34" charset="0"/>
              </a:rPr>
              <a:t>tubag</a:t>
            </a:r>
            <a:r>
              <a:rPr kumimoji="0" lang="en-US" sz="2400" b="1" i="1" u="none" strike="noStrike" cap="none" normalizeH="0" baseline="0" dirty="0" smtClean="0">
                <a:ln>
                  <a:noFill/>
                </a:ln>
                <a:solidFill>
                  <a:srgbClr val="1F497D"/>
                </a:solidFill>
                <a:effectLst/>
                <a:latin typeface="Bell MT" pitchFamily="18" charset="0"/>
                <a:ea typeface="Calibri" pitchFamily="34" charset="0"/>
                <a:cs typeface="Arial" pitchFamily="34" charset="0"/>
              </a:rPr>
              <a:t>:</a:t>
            </a:r>
            <a:endParaRPr kumimoji="0" lang="en-PH" sz="2400" b="1" i="0" u="none" strike="noStrike" cap="none" normalizeH="0" baseline="0" dirty="0" smtClean="0">
              <a:ln>
                <a:noFill/>
              </a:ln>
              <a:solidFill>
                <a:schemeClr val="tx1"/>
              </a:solidFill>
              <a:effectLst/>
              <a:latin typeface="Bell MT" pitchFamily="18" charset="0"/>
              <a:cs typeface="Arial" pitchFamily="34" charset="0"/>
            </a:endParaRPr>
          </a:p>
          <a:p>
            <a:pPr lvl="1" algn="just" eaLnBrk="0" fontAlgn="base" hangingPunct="0">
              <a:spcBef>
                <a:spcPct val="0"/>
              </a:spcBef>
              <a:spcAft>
                <a:spcPct val="0"/>
              </a:spcAft>
              <a:buFontTx/>
              <a:buChar char="•"/>
            </a:pP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Di</a:t>
            </a:r>
            <a:r>
              <a:rPr lang="en-US" sz="2400" dirty="0" smtClean="0">
                <a:solidFill>
                  <a:srgbClr val="1F497D"/>
                </a:solidFill>
                <a:latin typeface="Bell MT" pitchFamily="18" charset="0"/>
                <a:ea typeface="Calibri" pitchFamily="34" charset="0"/>
                <a:cs typeface="Arial" pitchFamily="34" charset="0"/>
              </a:rPr>
              <a:t>li</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ok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ang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akong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anak</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kay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sige</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ra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ka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late,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dili</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tig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tuon</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sige</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ra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salaag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a:t>
            </a:r>
            <a:endParaRPr kumimoji="0" lang="en-PH" sz="2400" b="0" i="0" u="none" strike="noStrike" cap="none" normalizeH="0" baseline="0" dirty="0" smtClean="0">
              <a:ln>
                <a:noFill/>
              </a:ln>
              <a:solidFill>
                <a:schemeClr val="tx1"/>
              </a:solidFill>
              <a:effectLst/>
              <a:latin typeface="Bell MT" pitchFamily="18" charset="0"/>
              <a:cs typeface="Arial" pitchFamily="34" charset="0"/>
            </a:endParaRPr>
          </a:p>
          <a:p>
            <a:pPr lvl="1" algn="just" eaLnBrk="0" fontAlgn="base" hangingPunct="0">
              <a:spcBef>
                <a:spcPct val="0"/>
              </a:spcBef>
              <a:spcAft>
                <a:spcPct val="0"/>
              </a:spcAft>
              <a:buFontTx/>
              <a:buChar char="•"/>
            </a:pP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Lisuran</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ang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akong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anak</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sa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ubang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leksyon</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ang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uban</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sayon</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ra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sab.</a:t>
            </a:r>
            <a:endParaRPr kumimoji="0" lang="en-PH" sz="2400" b="0" i="0" u="none" strike="noStrike" cap="none" normalizeH="0" baseline="0" dirty="0" smtClean="0">
              <a:ln>
                <a:noFill/>
              </a:ln>
              <a:solidFill>
                <a:schemeClr val="tx1"/>
              </a:solidFill>
              <a:effectLst/>
              <a:latin typeface="Bell MT" pitchFamily="18" charset="0"/>
              <a:cs typeface="Arial" pitchFamily="34" charset="0"/>
            </a:endParaRPr>
          </a:p>
          <a:p>
            <a:pPr lvl="1" algn="just" eaLnBrk="0" fontAlgn="base" hangingPunct="0">
              <a:spcBef>
                <a:spcPct val="0"/>
              </a:spcBef>
              <a:spcAft>
                <a:spcPct val="0"/>
              </a:spcAft>
              <a:buFontTx/>
              <a:buChar char="•"/>
            </a:pP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Dili ok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ang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akong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anak</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kay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dili</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mapalit</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ang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ubang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gamitonon</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sa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eskwelahan</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tungod</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sa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kakulang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sa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budget.</a:t>
            </a:r>
          </a:p>
          <a:p>
            <a:pPr lvl="1" algn="just" eaLnBrk="0" fontAlgn="base" hangingPunct="0">
              <a:spcBef>
                <a:spcPct val="0"/>
              </a:spcBef>
              <a:spcAft>
                <a:spcPct val="0"/>
              </a:spcAft>
            </a:pPr>
            <a:endParaRPr kumimoji="0" lang="en-PH" sz="2000" b="0" i="0" u="none" strike="noStrike" cap="none" normalizeH="0" baseline="0" dirty="0" smtClean="0">
              <a:ln>
                <a:noFill/>
              </a:ln>
              <a:solidFill>
                <a:schemeClr val="tx1"/>
              </a:solidFill>
              <a:effectLst/>
              <a:latin typeface="Bell MT" pitchFamily="18" charset="0"/>
              <a:cs typeface="Arial" pitchFamily="34" charset="0"/>
            </a:endParaRPr>
          </a:p>
        </p:txBody>
      </p:sp>
      <p:sp>
        <p:nvSpPr>
          <p:cNvPr id="5" name="Rectangle 4"/>
          <p:cNvSpPr/>
          <p:nvPr/>
        </p:nvSpPr>
        <p:spPr>
          <a:xfrm>
            <a:off x="2171700" y="160818"/>
            <a:ext cx="5455228" cy="492443"/>
          </a:xfrm>
          <a:prstGeom prst="rect">
            <a:avLst/>
          </a:prstGeom>
        </p:spPr>
        <p:txBody>
          <a:bodyPr wrap="square">
            <a:spAutoFit/>
          </a:bodyPr>
          <a:lstStyle/>
          <a:p>
            <a:pPr algn="ctr"/>
            <a:r>
              <a:rPr lang="en-US" sz="2600" b="1" dirty="0" smtClean="0">
                <a:solidFill>
                  <a:srgbClr val="C00000"/>
                </a:solidFill>
              </a:rPr>
              <a:t>VOICE OF THE CUSTOMERS</a:t>
            </a:r>
            <a:endParaRPr lang="en-US" sz="2600" b="1" dirty="0">
              <a:solidFill>
                <a:srgbClr val="C00000"/>
              </a:solidFill>
            </a:endParaRPr>
          </a:p>
        </p:txBody>
      </p:sp>
      <p:sp>
        <p:nvSpPr>
          <p:cNvPr id="7" name="TextBox 6"/>
          <p:cNvSpPr txBox="1"/>
          <p:nvPr/>
        </p:nvSpPr>
        <p:spPr>
          <a:xfrm>
            <a:off x="2369127" y="622510"/>
            <a:ext cx="5396346" cy="430887"/>
          </a:xfrm>
          <a:prstGeom prst="rect">
            <a:avLst/>
          </a:prstGeom>
          <a:noFill/>
        </p:spPr>
        <p:txBody>
          <a:bodyPr wrap="square" rtlCol="0">
            <a:spAutoFit/>
          </a:bodyPr>
          <a:lstStyle/>
          <a:p>
            <a:pPr algn="ctr"/>
            <a:r>
              <a:rPr lang="en-US" sz="2200" dirty="0" smtClean="0">
                <a:latin typeface="Arial Rounded MT Bold" panose="020F0704030504030204" pitchFamily="34" charset="0"/>
              </a:rPr>
              <a:t>(Parents)</a:t>
            </a:r>
            <a:endParaRPr lang="en-US" sz="2200" dirty="0">
              <a:latin typeface="Arial Rounded MT Bold" panose="020F0704030504030204" pitchFamily="34" charset="0"/>
            </a:endParaRPr>
          </a:p>
        </p:txBody>
      </p:sp>
      <p:sp>
        <p:nvSpPr>
          <p:cNvPr id="8" name="Rectangle 9"/>
          <p:cNvSpPr/>
          <p:nvPr/>
        </p:nvSpPr>
        <p:spPr>
          <a:xfrm>
            <a:off x="0" y="6416799"/>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2699442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descr="10.jpg"/>
          <p:cNvPicPr>
            <a:picLocks noChangeAspect="1"/>
          </p:cNvPicPr>
          <p:nvPr/>
        </p:nvPicPr>
        <p:blipFill>
          <a:blip r:embed="rId2" cstate="print"/>
          <a:stretch>
            <a:fillRect/>
          </a:stretch>
        </p:blipFill>
        <p:spPr>
          <a:xfrm>
            <a:off x="-304800" y="-228600"/>
            <a:ext cx="9753600" cy="7315200"/>
          </a:xfrm>
          <a:prstGeom prst="rect">
            <a:avLst/>
          </a:prstGeom>
        </p:spPr>
      </p:pic>
      <p:sp>
        <p:nvSpPr>
          <p:cNvPr id="3" name="Subtitle 2"/>
          <p:cNvSpPr>
            <a:spLocks noGrp="1"/>
          </p:cNvSpPr>
          <p:nvPr>
            <p:ph type="subTitle" idx="1"/>
          </p:nvPr>
        </p:nvSpPr>
        <p:spPr>
          <a:xfrm>
            <a:off x="838200" y="1219200"/>
            <a:ext cx="8305800" cy="5410200"/>
          </a:xfrm>
        </p:spPr>
        <p:txBody>
          <a:bodyPr>
            <a:normAutofit/>
          </a:bodyPr>
          <a:lstStyle/>
          <a:p>
            <a:pPr algn="just"/>
            <a:r>
              <a:rPr lang="en-US" dirty="0" smtClean="0">
                <a:solidFill>
                  <a:schemeClr val="bg1"/>
                </a:solidFill>
              </a:rPr>
              <a:t>            </a:t>
            </a:r>
            <a:endParaRPr lang="en-US" dirty="0">
              <a:solidFill>
                <a:schemeClr val="bg1"/>
              </a:solidFill>
            </a:endParaRPr>
          </a:p>
        </p:txBody>
      </p:sp>
      <p:sp>
        <p:nvSpPr>
          <p:cNvPr id="2" name="Rectangle 1"/>
          <p:cNvSpPr/>
          <p:nvPr/>
        </p:nvSpPr>
        <p:spPr>
          <a:xfrm>
            <a:off x="1524000" y="6927"/>
            <a:ext cx="7086600" cy="1046440"/>
          </a:xfrm>
          <a:prstGeom prst="rect">
            <a:avLst/>
          </a:prstGeom>
        </p:spPr>
        <p:txBody>
          <a:bodyPr wrap="square">
            <a:spAutoFit/>
          </a:bodyPr>
          <a:lstStyle/>
          <a:p>
            <a:pPr lvl="0" eaLnBrk="0" fontAlgn="base" hangingPunct="0">
              <a:spcBef>
                <a:spcPct val="0"/>
              </a:spcBef>
              <a:spcAft>
                <a:spcPct val="0"/>
              </a:spcAft>
            </a:pPr>
            <a:r>
              <a:rPr kumimoji="0" lang="en-PH" sz="3600" b="0" i="0" u="none" strike="noStrike" cap="none" normalizeH="0" baseline="0" dirty="0" smtClean="0">
                <a:ln>
                  <a:noFill/>
                </a:ln>
                <a:solidFill>
                  <a:schemeClr val="tx1"/>
                </a:solidFill>
                <a:effectLst/>
                <a:latin typeface="Calibri" pitchFamily="34" charset="0"/>
                <a:cs typeface="Arial" pitchFamily="34" charset="0"/>
              </a:rPr>
              <a:t>	</a:t>
            </a:r>
            <a:endParaRPr kumimoji="0" lang="en-PH" sz="3600" b="0" i="0" u="none" strike="noStrike" cap="none" normalizeH="0" baseline="0" dirty="0" smtClean="0">
              <a:ln>
                <a:noFill/>
              </a:ln>
              <a:solidFill>
                <a:schemeClr val="tx1"/>
              </a:solidFill>
              <a:effectLst/>
              <a:latin typeface="Bell MT" pitchFamily="18" charset="0"/>
              <a:cs typeface="Arial" pitchFamily="34" charset="0"/>
            </a:endParaRPr>
          </a:p>
          <a:p>
            <a:pPr lvl="0" eaLnBrk="0" fontAlgn="base" hangingPunct="0">
              <a:spcBef>
                <a:spcPct val="0"/>
              </a:spcBef>
              <a:spcAft>
                <a:spcPct val="0"/>
              </a:spcAft>
            </a:pPr>
            <a:endParaRPr kumimoji="0" lang="en-PH" sz="2600" b="0" i="0" u="none" strike="noStrike" cap="none" normalizeH="0" baseline="0" dirty="0" smtClean="0">
              <a:ln>
                <a:noFill/>
              </a:ln>
              <a:solidFill>
                <a:schemeClr val="tx1"/>
              </a:solidFill>
              <a:effectLst/>
              <a:latin typeface="Bell MT" pitchFamily="18" charset="0"/>
              <a:cs typeface="Arial" pitchFamily="34" charset="0"/>
            </a:endParaRPr>
          </a:p>
        </p:txBody>
      </p:sp>
      <p:sp>
        <p:nvSpPr>
          <p:cNvPr id="4" name="TextBox 3"/>
          <p:cNvSpPr txBox="1"/>
          <p:nvPr/>
        </p:nvSpPr>
        <p:spPr>
          <a:xfrm>
            <a:off x="1257300" y="1219200"/>
            <a:ext cx="7620000" cy="5262979"/>
          </a:xfrm>
          <a:prstGeom prst="rect">
            <a:avLst/>
          </a:prstGeom>
          <a:noFill/>
        </p:spPr>
        <p:txBody>
          <a:bodyPr wrap="square" rtlCol="0">
            <a:spAutoFit/>
          </a:bodyPr>
          <a:lstStyle/>
          <a:p>
            <a:pPr lvl="0" algn="just" eaLnBrk="0" fontAlgn="base" hangingPunct="0">
              <a:spcBef>
                <a:spcPct val="0"/>
              </a:spcBef>
              <a:spcAft>
                <a:spcPct val="0"/>
              </a:spcAft>
            </a:pPr>
            <a:r>
              <a:rPr kumimoji="0" lang="en-US" sz="20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2.) </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Naka follow up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ba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ka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sa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iyang</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mga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buluhaton</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sa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eskwelahan</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Kung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naka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follow up man, unsay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imong</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gibuhat</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Kung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wala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unsa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may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rason</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a:t>
            </a:r>
            <a:endParaRPr kumimoji="0" lang="en-PH" sz="2400" b="0" i="0" u="none" strike="noStrike" cap="none" normalizeH="0" baseline="0" dirty="0" smtClean="0">
              <a:ln>
                <a:noFill/>
              </a:ln>
              <a:solidFill>
                <a:schemeClr val="tx1"/>
              </a:solidFill>
              <a:effectLst/>
              <a:latin typeface="Bell MT" pitchFamily="18" charset="0"/>
              <a:cs typeface="Arial" pitchFamily="34" charset="0"/>
            </a:endParaRPr>
          </a:p>
          <a:p>
            <a:pPr lvl="0" algn="just" eaLnBrk="0" fontAlgn="base" hangingPunct="0">
              <a:spcBef>
                <a:spcPct val="0"/>
              </a:spcBef>
              <a:spcAft>
                <a:spcPct val="0"/>
              </a:spcAft>
            </a:pPr>
            <a:r>
              <a:rPr kumimoji="0" lang="en-US" sz="2400" b="0" i="1" u="none" strike="noStrike" cap="none" normalizeH="0" baseline="0" dirty="0" smtClean="0">
                <a:ln>
                  <a:noFill/>
                </a:ln>
                <a:solidFill>
                  <a:srgbClr val="1F497D"/>
                </a:solidFill>
                <a:effectLst/>
                <a:latin typeface="Bell MT" pitchFamily="18" charset="0"/>
                <a:ea typeface="Calibri" pitchFamily="34" charset="0"/>
                <a:cs typeface="Arial" pitchFamily="34" charset="0"/>
              </a:rPr>
              <a:t>(How you made some follow-ups with your students’ school works? If yes, what have you done? If no, what’s your reason?)</a:t>
            </a:r>
            <a:endParaRPr kumimoji="0" lang="en-PH" sz="2400" b="0" i="0" u="none" strike="noStrike" cap="none" normalizeH="0" baseline="0" dirty="0" smtClean="0">
              <a:ln>
                <a:noFill/>
              </a:ln>
              <a:solidFill>
                <a:schemeClr val="tx1"/>
              </a:solidFill>
              <a:effectLst/>
              <a:latin typeface="Bell MT" pitchFamily="18" charset="0"/>
              <a:cs typeface="Arial" pitchFamily="34" charset="0"/>
            </a:endParaRPr>
          </a:p>
          <a:p>
            <a:pPr lvl="0" algn="just" eaLnBrk="0" fontAlgn="base" hangingPunct="0">
              <a:spcBef>
                <a:spcPct val="0"/>
              </a:spcBef>
              <a:spcAft>
                <a:spcPct val="0"/>
              </a:spcAft>
            </a:pPr>
            <a:r>
              <a:rPr kumimoji="0" lang="en-US" sz="2400" b="1" i="1" u="none" strike="noStrike" cap="none" normalizeH="0" baseline="0" dirty="0" err="1" smtClean="0">
                <a:ln>
                  <a:noFill/>
                </a:ln>
                <a:solidFill>
                  <a:srgbClr val="1F497D"/>
                </a:solidFill>
                <a:effectLst/>
                <a:latin typeface="Bell MT" pitchFamily="18" charset="0"/>
                <a:ea typeface="Calibri" pitchFamily="34" charset="0"/>
                <a:cs typeface="Arial" pitchFamily="34" charset="0"/>
              </a:rPr>
              <a:t>Mga</a:t>
            </a:r>
            <a:r>
              <a:rPr kumimoji="0" lang="en-US" sz="2400" b="1" i="1"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1" i="1" u="none" strike="noStrike" cap="none" normalizeH="0" baseline="0" dirty="0" err="1" smtClean="0">
                <a:ln>
                  <a:noFill/>
                </a:ln>
                <a:solidFill>
                  <a:srgbClr val="1F497D"/>
                </a:solidFill>
                <a:effectLst/>
                <a:latin typeface="Bell MT" pitchFamily="18" charset="0"/>
                <a:ea typeface="Calibri" pitchFamily="34" charset="0"/>
                <a:cs typeface="Arial" pitchFamily="34" charset="0"/>
              </a:rPr>
              <a:t>tubag</a:t>
            </a:r>
            <a:r>
              <a:rPr kumimoji="0" lang="en-US" sz="2400" b="1" i="1" u="none" strike="noStrike" cap="none" normalizeH="0" baseline="0" dirty="0" smtClean="0">
                <a:ln>
                  <a:noFill/>
                </a:ln>
                <a:solidFill>
                  <a:srgbClr val="1F497D"/>
                </a:solidFill>
                <a:effectLst/>
                <a:latin typeface="Bell MT" pitchFamily="18" charset="0"/>
                <a:ea typeface="Calibri" pitchFamily="34" charset="0"/>
                <a:cs typeface="Arial" pitchFamily="34" charset="0"/>
              </a:rPr>
              <a:t>:</a:t>
            </a:r>
            <a:endParaRPr kumimoji="0" lang="en-PH" sz="2400" b="1" i="0" u="none" strike="noStrike" cap="none" normalizeH="0" baseline="0" dirty="0" smtClean="0">
              <a:ln>
                <a:noFill/>
              </a:ln>
              <a:solidFill>
                <a:schemeClr val="tx1"/>
              </a:solidFill>
              <a:effectLst/>
              <a:latin typeface="Bell MT" pitchFamily="18" charset="0"/>
              <a:cs typeface="Arial" pitchFamily="34" charset="0"/>
            </a:endParaRPr>
          </a:p>
          <a:p>
            <a:pPr lvl="1" algn="just" eaLnBrk="0" fontAlgn="base" hangingPunct="0">
              <a:spcBef>
                <a:spcPct val="0"/>
              </a:spcBef>
              <a:spcAft>
                <a:spcPct val="0"/>
              </a:spcAft>
              <a:buFontTx/>
              <a:buChar char="•"/>
            </a:pP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Wa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naka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followup</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kay busy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ang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mama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sa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pagpangeta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ug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trabaho</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og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negosyo</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busy pod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ang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anak</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sa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pag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sige</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ug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drawing2x.</a:t>
            </a:r>
            <a:endParaRPr kumimoji="0" lang="en-PH" sz="2400" b="0" i="0" u="none" strike="noStrike" cap="none" normalizeH="0" baseline="0" dirty="0" smtClean="0">
              <a:ln>
                <a:noFill/>
              </a:ln>
              <a:solidFill>
                <a:schemeClr val="tx1"/>
              </a:solidFill>
              <a:effectLst/>
              <a:latin typeface="Bell MT" pitchFamily="18" charset="0"/>
              <a:cs typeface="Arial" pitchFamily="34" charset="0"/>
            </a:endParaRPr>
          </a:p>
          <a:p>
            <a:pPr lvl="1" algn="just" eaLnBrk="0" fontAlgn="base" hangingPunct="0">
              <a:spcBef>
                <a:spcPct val="0"/>
              </a:spcBef>
              <a:spcAft>
                <a:spcPct val="0"/>
              </a:spcAft>
              <a:buFontTx/>
              <a:buChar char="•"/>
            </a:pP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Di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maka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follow-up kay nag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abang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lang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ang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anak</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sa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lungsod</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ug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talagsa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lang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mouli</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sa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ilang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balay</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a:t>
            </a:r>
            <a:endParaRPr kumimoji="0" lang="en-PH" sz="2400" b="0" i="0" u="none" strike="noStrike" cap="none" normalizeH="0" baseline="0" dirty="0" smtClean="0">
              <a:ln>
                <a:noFill/>
              </a:ln>
              <a:solidFill>
                <a:schemeClr val="tx1"/>
              </a:solidFill>
              <a:effectLst/>
              <a:latin typeface="Bell MT" pitchFamily="18" charset="0"/>
              <a:cs typeface="Arial" pitchFamily="34" charset="0"/>
            </a:endParaRPr>
          </a:p>
          <a:p>
            <a:pPr lvl="1" algn="just" eaLnBrk="0" fontAlgn="base" hangingPunct="0">
              <a:spcBef>
                <a:spcPct val="0"/>
              </a:spcBef>
              <a:spcAft>
                <a:spcPct val="0"/>
              </a:spcAft>
              <a:buFontTx/>
              <a:buChar char="•"/>
            </a:pP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Ang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pag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follow-up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igo</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lang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sa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pagpangumusta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di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jud</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tan-</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awon</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kun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unsa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ang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gitun</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-an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sa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anak</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a:t>
            </a:r>
          </a:p>
          <a:p>
            <a:pPr lvl="1" algn="just" eaLnBrk="0" fontAlgn="base" hangingPunct="0">
              <a:spcBef>
                <a:spcPct val="0"/>
              </a:spcBef>
              <a:spcAft>
                <a:spcPct val="0"/>
              </a:spcAft>
            </a:pPr>
            <a:endParaRPr kumimoji="0" lang="en-PH" sz="2400" b="0" i="0" u="none" strike="noStrike" cap="none" normalizeH="0" baseline="0" dirty="0" smtClean="0">
              <a:ln>
                <a:noFill/>
              </a:ln>
              <a:solidFill>
                <a:schemeClr val="tx1"/>
              </a:solidFill>
              <a:effectLst/>
              <a:latin typeface="Bell MT" pitchFamily="18" charset="0"/>
              <a:cs typeface="Arial" pitchFamily="34" charset="0"/>
            </a:endParaRPr>
          </a:p>
        </p:txBody>
      </p:sp>
      <p:sp>
        <p:nvSpPr>
          <p:cNvPr id="5" name="Rectangle 4"/>
          <p:cNvSpPr/>
          <p:nvPr/>
        </p:nvSpPr>
        <p:spPr>
          <a:xfrm>
            <a:off x="2369127" y="160818"/>
            <a:ext cx="5257801" cy="492443"/>
          </a:xfrm>
          <a:prstGeom prst="rect">
            <a:avLst/>
          </a:prstGeom>
        </p:spPr>
        <p:txBody>
          <a:bodyPr wrap="square">
            <a:spAutoFit/>
          </a:bodyPr>
          <a:lstStyle/>
          <a:p>
            <a:pPr algn="ctr"/>
            <a:r>
              <a:rPr lang="en-US" sz="2600" b="1" dirty="0" smtClean="0">
                <a:solidFill>
                  <a:srgbClr val="C00000"/>
                </a:solidFill>
              </a:rPr>
              <a:t>VOICE OF THE CUSTOMERS</a:t>
            </a:r>
            <a:endParaRPr lang="en-US" sz="2600" b="1" dirty="0">
              <a:solidFill>
                <a:srgbClr val="C00000"/>
              </a:solidFill>
            </a:endParaRPr>
          </a:p>
        </p:txBody>
      </p:sp>
      <p:sp>
        <p:nvSpPr>
          <p:cNvPr id="7" name="TextBox 6"/>
          <p:cNvSpPr txBox="1"/>
          <p:nvPr/>
        </p:nvSpPr>
        <p:spPr>
          <a:xfrm>
            <a:off x="2369127" y="622510"/>
            <a:ext cx="5396346" cy="430887"/>
          </a:xfrm>
          <a:prstGeom prst="rect">
            <a:avLst/>
          </a:prstGeom>
          <a:noFill/>
        </p:spPr>
        <p:txBody>
          <a:bodyPr wrap="square" rtlCol="0">
            <a:spAutoFit/>
          </a:bodyPr>
          <a:lstStyle/>
          <a:p>
            <a:pPr algn="ctr"/>
            <a:r>
              <a:rPr lang="en-US" sz="2200" dirty="0" smtClean="0">
                <a:latin typeface="Arial Rounded MT Bold" panose="020F0704030504030204" pitchFamily="34" charset="0"/>
              </a:rPr>
              <a:t>(Parents)</a:t>
            </a:r>
            <a:endParaRPr lang="en-US" sz="2200" dirty="0">
              <a:latin typeface="Arial Rounded MT Bold" panose="020F0704030504030204" pitchFamily="34" charset="0"/>
            </a:endParaRPr>
          </a:p>
        </p:txBody>
      </p:sp>
      <p:sp>
        <p:nvSpPr>
          <p:cNvPr id="8"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356977177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descr="10.jpg"/>
          <p:cNvPicPr>
            <a:picLocks noChangeAspect="1"/>
          </p:cNvPicPr>
          <p:nvPr/>
        </p:nvPicPr>
        <p:blipFill>
          <a:blip r:embed="rId2" cstate="print"/>
          <a:stretch>
            <a:fillRect/>
          </a:stretch>
        </p:blipFill>
        <p:spPr>
          <a:xfrm>
            <a:off x="-304800" y="-228600"/>
            <a:ext cx="9753600" cy="7315200"/>
          </a:xfrm>
          <a:prstGeom prst="rect">
            <a:avLst/>
          </a:prstGeom>
        </p:spPr>
      </p:pic>
      <p:sp>
        <p:nvSpPr>
          <p:cNvPr id="3" name="Subtitle 2"/>
          <p:cNvSpPr>
            <a:spLocks noGrp="1"/>
          </p:cNvSpPr>
          <p:nvPr>
            <p:ph type="subTitle" idx="1"/>
          </p:nvPr>
        </p:nvSpPr>
        <p:spPr>
          <a:xfrm>
            <a:off x="838200" y="1219200"/>
            <a:ext cx="8305800" cy="5410200"/>
          </a:xfrm>
        </p:spPr>
        <p:txBody>
          <a:bodyPr>
            <a:normAutofit/>
          </a:bodyPr>
          <a:lstStyle/>
          <a:p>
            <a:pPr algn="just"/>
            <a:r>
              <a:rPr lang="en-US" dirty="0" smtClean="0">
                <a:solidFill>
                  <a:schemeClr val="bg1"/>
                </a:solidFill>
              </a:rPr>
              <a:t>            </a:t>
            </a:r>
            <a:endParaRPr lang="en-US" dirty="0">
              <a:solidFill>
                <a:schemeClr val="bg1"/>
              </a:solidFill>
            </a:endParaRPr>
          </a:p>
        </p:txBody>
      </p:sp>
      <p:sp>
        <p:nvSpPr>
          <p:cNvPr id="2" name="Rectangle 1"/>
          <p:cNvSpPr/>
          <p:nvPr/>
        </p:nvSpPr>
        <p:spPr>
          <a:xfrm>
            <a:off x="1524000" y="6927"/>
            <a:ext cx="7086600" cy="1046440"/>
          </a:xfrm>
          <a:prstGeom prst="rect">
            <a:avLst/>
          </a:prstGeom>
        </p:spPr>
        <p:txBody>
          <a:bodyPr wrap="square">
            <a:spAutoFit/>
          </a:bodyPr>
          <a:lstStyle/>
          <a:p>
            <a:pPr lvl="0" eaLnBrk="0" fontAlgn="base" hangingPunct="0">
              <a:spcBef>
                <a:spcPct val="0"/>
              </a:spcBef>
              <a:spcAft>
                <a:spcPct val="0"/>
              </a:spcAft>
            </a:pPr>
            <a:r>
              <a:rPr kumimoji="0" lang="en-PH" sz="3600" b="0" i="0" u="none" strike="noStrike" cap="none" normalizeH="0" baseline="0" dirty="0" smtClean="0">
                <a:ln>
                  <a:noFill/>
                </a:ln>
                <a:solidFill>
                  <a:schemeClr val="tx1"/>
                </a:solidFill>
                <a:effectLst/>
                <a:latin typeface="Calibri" pitchFamily="34" charset="0"/>
                <a:cs typeface="Arial" pitchFamily="34" charset="0"/>
              </a:rPr>
              <a:t>	</a:t>
            </a:r>
            <a:endParaRPr kumimoji="0" lang="en-PH" sz="3600" b="0" i="0" u="none" strike="noStrike" cap="none" normalizeH="0" baseline="0" dirty="0" smtClean="0">
              <a:ln>
                <a:noFill/>
              </a:ln>
              <a:solidFill>
                <a:schemeClr val="tx1"/>
              </a:solidFill>
              <a:effectLst/>
              <a:latin typeface="Bell MT" pitchFamily="18" charset="0"/>
              <a:cs typeface="Arial" pitchFamily="34" charset="0"/>
            </a:endParaRPr>
          </a:p>
          <a:p>
            <a:pPr lvl="0" eaLnBrk="0" fontAlgn="base" hangingPunct="0">
              <a:spcBef>
                <a:spcPct val="0"/>
              </a:spcBef>
              <a:spcAft>
                <a:spcPct val="0"/>
              </a:spcAft>
            </a:pPr>
            <a:endParaRPr kumimoji="0" lang="en-PH" sz="2600" b="0" i="0" u="none" strike="noStrike" cap="none" normalizeH="0" baseline="0" dirty="0" smtClean="0">
              <a:ln>
                <a:noFill/>
              </a:ln>
              <a:solidFill>
                <a:schemeClr val="tx1"/>
              </a:solidFill>
              <a:effectLst/>
              <a:latin typeface="Bell MT" pitchFamily="18" charset="0"/>
              <a:cs typeface="Arial" pitchFamily="34" charset="0"/>
            </a:endParaRPr>
          </a:p>
        </p:txBody>
      </p:sp>
      <p:sp>
        <p:nvSpPr>
          <p:cNvPr id="4" name="TextBox 3"/>
          <p:cNvSpPr txBox="1"/>
          <p:nvPr/>
        </p:nvSpPr>
        <p:spPr>
          <a:xfrm>
            <a:off x="1257300" y="1026079"/>
            <a:ext cx="7620000" cy="5570756"/>
          </a:xfrm>
          <a:prstGeom prst="rect">
            <a:avLst/>
          </a:prstGeom>
          <a:noFill/>
        </p:spPr>
        <p:txBody>
          <a:bodyPr wrap="square" rtlCol="0">
            <a:spAutoFit/>
          </a:bodyPr>
          <a:lstStyle/>
          <a:p>
            <a:pPr lvl="1" algn="just" eaLnBrk="0" fontAlgn="base" hangingPunct="0">
              <a:spcBef>
                <a:spcPct val="0"/>
              </a:spcBef>
              <a:spcAft>
                <a:spcPct val="0"/>
              </a:spcAft>
            </a:pPr>
            <a:endParaRPr kumimoji="0" lang="en-PH" sz="2000" b="0" i="0" u="none" strike="noStrike" cap="none" normalizeH="0" baseline="0" dirty="0" smtClean="0">
              <a:ln>
                <a:noFill/>
              </a:ln>
              <a:solidFill>
                <a:schemeClr val="tx1"/>
              </a:solidFill>
              <a:effectLst/>
              <a:latin typeface="Bell MT" pitchFamily="18" charset="0"/>
              <a:cs typeface="Arial" pitchFamily="34" charset="0"/>
            </a:endParaRPr>
          </a:p>
          <a:p>
            <a:pPr lvl="0" algn="just"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3.)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Unsa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man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orasa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kasagaran</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mouli</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imong</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anak</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sa</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inyong</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Bell MT" pitchFamily="18" charset="0"/>
                <a:ea typeface="Calibri" pitchFamily="34" charset="0"/>
                <a:cs typeface="Arial" pitchFamily="34" charset="0"/>
              </a:rPr>
              <a:t>balay</a:t>
            </a:r>
            <a:r>
              <a:rPr kumimoji="0" lang="en-US" sz="2400" b="0" i="0" u="none" strike="noStrike" cap="none" normalizeH="0" baseline="0" dirty="0" smtClean="0">
                <a:ln>
                  <a:noFill/>
                </a:ln>
                <a:solidFill>
                  <a:schemeClr val="tx1"/>
                </a:solidFill>
                <a:effectLst/>
                <a:latin typeface="Bell MT" pitchFamily="18" charset="0"/>
                <a:ea typeface="Calibri" pitchFamily="34" charset="0"/>
                <a:cs typeface="Arial" pitchFamily="34" charset="0"/>
              </a:rPr>
              <a:t>?</a:t>
            </a:r>
            <a:endParaRPr kumimoji="0" lang="en-PH" sz="2400" b="0" i="0" u="none" strike="noStrike" cap="none" normalizeH="0" baseline="0" dirty="0" smtClean="0">
              <a:ln>
                <a:noFill/>
              </a:ln>
              <a:solidFill>
                <a:schemeClr val="tx1"/>
              </a:solidFill>
              <a:effectLst/>
              <a:latin typeface="Bell MT" pitchFamily="18" charset="0"/>
              <a:cs typeface="Arial" pitchFamily="34" charset="0"/>
            </a:endParaRPr>
          </a:p>
          <a:p>
            <a:pPr lvl="0" algn="just" eaLnBrk="0" fontAlgn="base" hangingPunct="0">
              <a:spcBef>
                <a:spcPct val="0"/>
              </a:spcBef>
              <a:spcAft>
                <a:spcPct val="0"/>
              </a:spcAft>
            </a:pPr>
            <a:r>
              <a:rPr kumimoji="0" lang="en-US" sz="2400" b="0" i="1" u="none" strike="noStrike" cap="none" normalizeH="0" baseline="0" dirty="0" smtClean="0">
                <a:ln>
                  <a:noFill/>
                </a:ln>
                <a:solidFill>
                  <a:srgbClr val="1F497D"/>
                </a:solidFill>
                <a:effectLst/>
                <a:latin typeface="Bell MT" pitchFamily="18" charset="0"/>
                <a:ea typeface="Calibri" pitchFamily="34" charset="0"/>
                <a:cs typeface="Arial" pitchFamily="34" charset="0"/>
              </a:rPr>
              <a:t>(What time does your son/daughter usually arrive home? </a:t>
            </a:r>
            <a:endParaRPr kumimoji="0" lang="en-PH" sz="2400" b="0" i="0" u="none" strike="noStrike" cap="none" normalizeH="0" baseline="0" dirty="0" smtClean="0">
              <a:ln>
                <a:noFill/>
              </a:ln>
              <a:solidFill>
                <a:schemeClr val="tx1"/>
              </a:solidFill>
              <a:effectLst/>
              <a:latin typeface="Bell MT" pitchFamily="18" charset="0"/>
              <a:cs typeface="Arial" pitchFamily="34" charset="0"/>
            </a:endParaRPr>
          </a:p>
          <a:p>
            <a:pPr lvl="0" algn="just" eaLnBrk="0" fontAlgn="base" hangingPunct="0">
              <a:spcBef>
                <a:spcPct val="0"/>
              </a:spcBef>
              <a:spcAft>
                <a:spcPct val="0"/>
              </a:spcAft>
            </a:pPr>
            <a:r>
              <a:rPr kumimoji="0" lang="en-US" sz="2400" b="1" i="1" u="none" strike="noStrike" cap="none" normalizeH="0" baseline="0" dirty="0" err="1" smtClean="0">
                <a:ln>
                  <a:noFill/>
                </a:ln>
                <a:solidFill>
                  <a:srgbClr val="1F497D"/>
                </a:solidFill>
                <a:effectLst/>
                <a:latin typeface="Bell MT" pitchFamily="18" charset="0"/>
                <a:ea typeface="Calibri" pitchFamily="34" charset="0"/>
                <a:cs typeface="Arial" pitchFamily="34" charset="0"/>
              </a:rPr>
              <a:t>Mga</a:t>
            </a:r>
            <a:r>
              <a:rPr kumimoji="0" lang="en-US" sz="2400" b="1" i="1"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1" i="1" u="none" strike="noStrike" cap="none" normalizeH="0" baseline="0" dirty="0" err="1" smtClean="0">
                <a:ln>
                  <a:noFill/>
                </a:ln>
                <a:solidFill>
                  <a:srgbClr val="1F497D"/>
                </a:solidFill>
                <a:effectLst/>
                <a:latin typeface="Bell MT" pitchFamily="18" charset="0"/>
                <a:ea typeface="Calibri" pitchFamily="34" charset="0"/>
                <a:cs typeface="Arial" pitchFamily="34" charset="0"/>
              </a:rPr>
              <a:t>tubag</a:t>
            </a:r>
            <a:r>
              <a:rPr kumimoji="0" lang="en-US" sz="2400" b="1" i="1" u="none" strike="noStrike" cap="none" normalizeH="0" baseline="0" dirty="0" smtClean="0">
                <a:ln>
                  <a:noFill/>
                </a:ln>
                <a:solidFill>
                  <a:srgbClr val="1F497D"/>
                </a:solidFill>
                <a:effectLst/>
                <a:latin typeface="Bell MT" pitchFamily="18" charset="0"/>
                <a:ea typeface="Calibri" pitchFamily="34" charset="0"/>
                <a:cs typeface="Arial" pitchFamily="34" charset="0"/>
              </a:rPr>
              <a:t>:</a:t>
            </a:r>
          </a:p>
          <a:p>
            <a:pPr lvl="0" algn="just" eaLnBrk="0" fontAlgn="base" hangingPunct="0">
              <a:spcBef>
                <a:spcPct val="0"/>
              </a:spcBef>
              <a:spcAft>
                <a:spcPct val="0"/>
              </a:spcAft>
            </a:pPr>
            <a:endParaRPr kumimoji="0" lang="en-PH" sz="2400" b="1" i="0" u="none" strike="noStrike" cap="none" normalizeH="0" baseline="0" dirty="0" smtClean="0">
              <a:ln>
                <a:noFill/>
              </a:ln>
              <a:solidFill>
                <a:schemeClr val="tx1"/>
              </a:solidFill>
              <a:effectLst/>
              <a:latin typeface="Bell MT" pitchFamily="18" charset="0"/>
              <a:cs typeface="Arial" pitchFamily="34" charset="0"/>
            </a:endParaRPr>
          </a:p>
          <a:p>
            <a:pPr lvl="1" algn="just" eaLnBrk="0" fontAlgn="base" hangingPunct="0">
              <a:spcBef>
                <a:spcPct val="0"/>
              </a:spcBef>
              <a:spcAft>
                <a:spcPct val="0"/>
              </a:spcAft>
              <a:buFontTx/>
              <a:buChar char="•"/>
            </a:pP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Kasagaran</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6pm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na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mauli</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akong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anak</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kay mag research pa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daw</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siya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dala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dula2x) .</a:t>
            </a:r>
            <a:endParaRPr kumimoji="0" lang="en-PH" sz="2400" b="0" i="0" u="none" strike="noStrike" cap="none" normalizeH="0" baseline="0" dirty="0" smtClean="0">
              <a:ln>
                <a:noFill/>
              </a:ln>
              <a:solidFill>
                <a:schemeClr val="tx1"/>
              </a:solidFill>
              <a:effectLst/>
              <a:latin typeface="Bell MT" pitchFamily="18" charset="0"/>
              <a:cs typeface="Arial" pitchFamily="34" charset="0"/>
            </a:endParaRPr>
          </a:p>
          <a:p>
            <a:pPr lvl="1" algn="just" eaLnBrk="0" fontAlgn="base" hangingPunct="0">
              <a:spcBef>
                <a:spcPct val="0"/>
              </a:spcBef>
              <a:spcAft>
                <a:spcPct val="0"/>
              </a:spcAft>
              <a:buFontTx/>
              <a:buChar char="•"/>
            </a:pP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Akong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anak</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sayo</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ra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mauli</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sa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balay</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kay may schedule man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sya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ug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trabaho</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sa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balay</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a:t>
            </a:r>
            <a:endParaRPr kumimoji="0" lang="en-PH" sz="2400" b="0" i="0" u="none" strike="noStrike" cap="none" normalizeH="0" baseline="0" dirty="0" smtClean="0">
              <a:ln>
                <a:noFill/>
              </a:ln>
              <a:solidFill>
                <a:schemeClr val="tx1"/>
              </a:solidFill>
              <a:effectLst/>
              <a:latin typeface="Bell MT" pitchFamily="18" charset="0"/>
              <a:cs typeface="Arial" pitchFamily="34" charset="0"/>
            </a:endParaRPr>
          </a:p>
          <a:p>
            <a:pPr lvl="1" algn="just" eaLnBrk="0" fontAlgn="base" hangingPunct="0">
              <a:spcBef>
                <a:spcPct val="0"/>
              </a:spcBef>
              <a:spcAft>
                <a:spcPct val="0"/>
              </a:spcAft>
              <a:buFontTx/>
              <a:buChar char="•"/>
            </a:pP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Di’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kada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adlaw</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makauli</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akong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anak</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kay nag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abang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raman</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ug</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pinuy-anan</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diri</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sa</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Poblacion</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layo</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man    </a:t>
            </a:r>
          </a:p>
          <a:p>
            <a:pPr lvl="1" algn="just" eaLnBrk="0" fontAlgn="base" hangingPunct="0">
              <a:spcBef>
                <a:spcPct val="0"/>
              </a:spcBef>
              <a:spcAft>
                <a:spcPct val="0"/>
              </a:spcAft>
            </a:pPr>
            <a:r>
              <a:rPr lang="en-US" sz="2400" dirty="0" smtClean="0">
                <a:solidFill>
                  <a:srgbClr val="1F497D"/>
                </a:solidFill>
                <a:latin typeface="Bell MT" pitchFamily="18" charset="0"/>
                <a:ea typeface="Calibri" pitchFamily="34" charset="0"/>
                <a:cs typeface="Arial" pitchFamily="34" charset="0"/>
              </a:rPr>
              <a:t>  </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among </a:t>
            </a:r>
            <a:r>
              <a:rPr kumimoji="0" lang="en-US" sz="2400" b="0" i="0" u="none" strike="noStrike" cap="none" normalizeH="0" baseline="0" dirty="0" err="1" smtClean="0">
                <a:ln>
                  <a:noFill/>
                </a:ln>
                <a:solidFill>
                  <a:srgbClr val="1F497D"/>
                </a:solidFill>
                <a:effectLst/>
                <a:latin typeface="Bell MT" pitchFamily="18" charset="0"/>
                <a:ea typeface="Calibri" pitchFamily="34" charset="0"/>
                <a:cs typeface="Arial" pitchFamily="34" charset="0"/>
              </a:rPr>
              <a:t>balay</a:t>
            </a:r>
            <a:r>
              <a:rPr kumimoji="0" lang="en-US" sz="2400" b="0" i="0" u="none" strike="noStrike" cap="none" normalizeH="0" baseline="0" dirty="0" smtClean="0">
                <a:ln>
                  <a:noFill/>
                </a:ln>
                <a:solidFill>
                  <a:srgbClr val="1F497D"/>
                </a:solidFill>
                <a:effectLst/>
                <a:latin typeface="Bell MT" pitchFamily="18" charset="0"/>
                <a:ea typeface="Calibri" pitchFamily="34" charset="0"/>
                <a:cs typeface="Arial" pitchFamily="34" charset="0"/>
              </a:rPr>
              <a:t>. </a:t>
            </a:r>
          </a:p>
          <a:p>
            <a:pPr lvl="1" algn="just" eaLnBrk="0" fontAlgn="base" hangingPunct="0">
              <a:spcBef>
                <a:spcPct val="0"/>
              </a:spcBef>
              <a:spcAft>
                <a:spcPct val="0"/>
              </a:spcAft>
            </a:pPr>
            <a:endParaRPr kumimoji="0" lang="en-US" sz="2400" b="0" i="0" u="none" strike="noStrike" cap="none" normalizeH="0" baseline="0" dirty="0" smtClean="0">
              <a:ln>
                <a:noFill/>
              </a:ln>
              <a:solidFill>
                <a:schemeClr val="tx1"/>
              </a:solidFill>
              <a:effectLst/>
              <a:latin typeface="Bell MT" pitchFamily="18" charset="0"/>
              <a:cs typeface="Arial" pitchFamily="34" charset="0"/>
            </a:endParaRPr>
          </a:p>
          <a:p>
            <a:pPr lvl="1" algn="just" eaLnBrk="0" fontAlgn="base" hangingPunct="0">
              <a:spcBef>
                <a:spcPct val="0"/>
              </a:spcBef>
              <a:spcAft>
                <a:spcPct val="0"/>
              </a:spcAft>
            </a:pPr>
            <a:endParaRPr kumimoji="0" lang="en-US" sz="2400" b="0" i="0" u="none" strike="noStrike" cap="none" normalizeH="0" baseline="0" dirty="0" smtClean="0">
              <a:ln>
                <a:noFill/>
              </a:ln>
              <a:solidFill>
                <a:schemeClr val="tx1"/>
              </a:solidFill>
              <a:effectLst/>
              <a:latin typeface="Bell MT" pitchFamily="18" charset="0"/>
              <a:cs typeface="Arial" pitchFamily="34" charset="0"/>
            </a:endParaRPr>
          </a:p>
        </p:txBody>
      </p:sp>
      <p:sp>
        <p:nvSpPr>
          <p:cNvPr id="5" name="Rectangle 4"/>
          <p:cNvSpPr/>
          <p:nvPr/>
        </p:nvSpPr>
        <p:spPr>
          <a:xfrm>
            <a:off x="2369127" y="160818"/>
            <a:ext cx="5257801" cy="492443"/>
          </a:xfrm>
          <a:prstGeom prst="rect">
            <a:avLst/>
          </a:prstGeom>
        </p:spPr>
        <p:txBody>
          <a:bodyPr wrap="square">
            <a:spAutoFit/>
          </a:bodyPr>
          <a:lstStyle/>
          <a:p>
            <a:pPr algn="ctr"/>
            <a:r>
              <a:rPr lang="en-US" sz="2600" b="1" dirty="0" smtClean="0">
                <a:solidFill>
                  <a:srgbClr val="C00000"/>
                </a:solidFill>
              </a:rPr>
              <a:t>VOICE OF THE CUSTOMERS</a:t>
            </a:r>
            <a:endParaRPr lang="en-US" sz="2600" b="1" dirty="0">
              <a:solidFill>
                <a:srgbClr val="C00000"/>
              </a:solidFill>
            </a:endParaRPr>
          </a:p>
        </p:txBody>
      </p:sp>
      <p:sp>
        <p:nvSpPr>
          <p:cNvPr id="7" name="TextBox 6"/>
          <p:cNvSpPr txBox="1"/>
          <p:nvPr/>
        </p:nvSpPr>
        <p:spPr>
          <a:xfrm>
            <a:off x="2369127" y="622510"/>
            <a:ext cx="5396346" cy="430887"/>
          </a:xfrm>
          <a:prstGeom prst="rect">
            <a:avLst/>
          </a:prstGeom>
          <a:noFill/>
        </p:spPr>
        <p:txBody>
          <a:bodyPr wrap="square" rtlCol="0">
            <a:spAutoFit/>
          </a:bodyPr>
          <a:lstStyle/>
          <a:p>
            <a:pPr algn="ctr"/>
            <a:r>
              <a:rPr lang="en-US" sz="2200" dirty="0" smtClean="0">
                <a:latin typeface="Arial Rounded MT Bold" panose="020F0704030504030204" pitchFamily="34" charset="0"/>
              </a:rPr>
              <a:t>(Parents)</a:t>
            </a:r>
            <a:endParaRPr lang="en-US" sz="2200" dirty="0">
              <a:latin typeface="Arial Rounded MT Bold" panose="020F0704030504030204" pitchFamily="34" charset="0"/>
            </a:endParaRPr>
          </a:p>
        </p:txBody>
      </p:sp>
      <p:sp>
        <p:nvSpPr>
          <p:cNvPr id="8"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26945832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descr="10.jpg"/>
          <p:cNvPicPr>
            <a:picLocks noChangeAspect="1"/>
          </p:cNvPicPr>
          <p:nvPr/>
        </p:nvPicPr>
        <p:blipFill>
          <a:blip r:embed="rId2" cstate="print"/>
          <a:stretch>
            <a:fillRect/>
          </a:stretch>
        </p:blipFill>
        <p:spPr>
          <a:xfrm>
            <a:off x="-304800" y="-228600"/>
            <a:ext cx="9753600" cy="7315200"/>
          </a:xfrm>
          <a:prstGeom prst="rect">
            <a:avLst/>
          </a:prstGeom>
        </p:spPr>
      </p:pic>
      <p:sp>
        <p:nvSpPr>
          <p:cNvPr id="3" name="Subtitle 2"/>
          <p:cNvSpPr>
            <a:spLocks noGrp="1"/>
          </p:cNvSpPr>
          <p:nvPr>
            <p:ph type="subTitle" idx="1"/>
          </p:nvPr>
        </p:nvSpPr>
        <p:spPr>
          <a:xfrm>
            <a:off x="838200" y="1219200"/>
            <a:ext cx="8305800" cy="5410200"/>
          </a:xfrm>
        </p:spPr>
        <p:txBody>
          <a:bodyPr>
            <a:normAutofit/>
          </a:bodyPr>
          <a:lstStyle/>
          <a:p>
            <a:pPr algn="just"/>
            <a:r>
              <a:rPr lang="en-US" dirty="0" smtClean="0">
                <a:solidFill>
                  <a:schemeClr val="bg1"/>
                </a:solidFill>
              </a:rPr>
              <a:t>            </a:t>
            </a:r>
            <a:endParaRPr lang="en-US" dirty="0">
              <a:solidFill>
                <a:schemeClr val="bg1"/>
              </a:solidFill>
            </a:endParaRPr>
          </a:p>
        </p:txBody>
      </p:sp>
      <p:sp>
        <p:nvSpPr>
          <p:cNvPr id="2" name="Rectangle 1"/>
          <p:cNvSpPr/>
          <p:nvPr/>
        </p:nvSpPr>
        <p:spPr>
          <a:xfrm>
            <a:off x="1524000" y="6927"/>
            <a:ext cx="7086600" cy="1046440"/>
          </a:xfrm>
          <a:prstGeom prst="rect">
            <a:avLst/>
          </a:prstGeom>
        </p:spPr>
        <p:txBody>
          <a:bodyPr wrap="square">
            <a:spAutoFit/>
          </a:bodyPr>
          <a:lstStyle/>
          <a:p>
            <a:pPr lvl="0" eaLnBrk="0" fontAlgn="base" hangingPunct="0">
              <a:spcBef>
                <a:spcPct val="0"/>
              </a:spcBef>
              <a:spcAft>
                <a:spcPct val="0"/>
              </a:spcAft>
            </a:pPr>
            <a:r>
              <a:rPr kumimoji="0" lang="en-PH" sz="3600" b="0" i="0" u="none" strike="noStrike" cap="none" normalizeH="0" baseline="0" dirty="0" smtClean="0">
                <a:ln>
                  <a:noFill/>
                </a:ln>
                <a:solidFill>
                  <a:schemeClr val="tx1"/>
                </a:solidFill>
                <a:effectLst/>
                <a:latin typeface="Calibri" pitchFamily="34" charset="0"/>
                <a:cs typeface="Arial" pitchFamily="34" charset="0"/>
              </a:rPr>
              <a:t>	</a:t>
            </a:r>
            <a:endParaRPr kumimoji="0" lang="en-PH" sz="3600" b="0" i="0" u="none" strike="noStrike" cap="none" normalizeH="0" baseline="0" dirty="0" smtClean="0">
              <a:ln>
                <a:noFill/>
              </a:ln>
              <a:solidFill>
                <a:schemeClr val="tx1"/>
              </a:solidFill>
              <a:effectLst/>
              <a:latin typeface="Bell MT" pitchFamily="18" charset="0"/>
              <a:cs typeface="Arial" pitchFamily="34" charset="0"/>
            </a:endParaRPr>
          </a:p>
          <a:p>
            <a:pPr lvl="0" eaLnBrk="0" fontAlgn="base" hangingPunct="0">
              <a:spcBef>
                <a:spcPct val="0"/>
              </a:spcBef>
              <a:spcAft>
                <a:spcPct val="0"/>
              </a:spcAft>
            </a:pPr>
            <a:endParaRPr kumimoji="0" lang="en-PH" sz="2600" b="0" i="0" u="none" strike="noStrike" cap="none" normalizeH="0" baseline="0" dirty="0" smtClean="0">
              <a:ln>
                <a:noFill/>
              </a:ln>
              <a:solidFill>
                <a:schemeClr val="tx1"/>
              </a:solidFill>
              <a:effectLst/>
              <a:latin typeface="Bell MT" pitchFamily="18" charset="0"/>
              <a:cs typeface="Arial" pitchFamily="34" charset="0"/>
            </a:endParaRPr>
          </a:p>
        </p:txBody>
      </p:sp>
      <p:sp>
        <p:nvSpPr>
          <p:cNvPr id="5" name="Rectangle 4"/>
          <p:cNvSpPr/>
          <p:nvPr/>
        </p:nvSpPr>
        <p:spPr>
          <a:xfrm>
            <a:off x="2190750" y="160818"/>
            <a:ext cx="5436178" cy="492443"/>
          </a:xfrm>
          <a:prstGeom prst="rect">
            <a:avLst/>
          </a:prstGeom>
        </p:spPr>
        <p:txBody>
          <a:bodyPr wrap="square">
            <a:spAutoFit/>
          </a:bodyPr>
          <a:lstStyle/>
          <a:p>
            <a:pPr algn="ctr"/>
            <a:r>
              <a:rPr lang="en-US" sz="2600" b="1" dirty="0" smtClean="0">
                <a:solidFill>
                  <a:srgbClr val="C00000"/>
                </a:solidFill>
              </a:rPr>
              <a:t>VOICE OF THE CUSTOMERS</a:t>
            </a:r>
            <a:endParaRPr lang="en-US" sz="2600" b="1" dirty="0">
              <a:solidFill>
                <a:srgbClr val="C00000"/>
              </a:solidFill>
            </a:endParaRPr>
          </a:p>
        </p:txBody>
      </p:sp>
      <p:sp>
        <p:nvSpPr>
          <p:cNvPr id="7" name="TextBox 6"/>
          <p:cNvSpPr txBox="1"/>
          <p:nvPr/>
        </p:nvSpPr>
        <p:spPr>
          <a:xfrm>
            <a:off x="2369127" y="622510"/>
            <a:ext cx="5396346" cy="430887"/>
          </a:xfrm>
          <a:prstGeom prst="rect">
            <a:avLst/>
          </a:prstGeom>
          <a:noFill/>
        </p:spPr>
        <p:txBody>
          <a:bodyPr wrap="square" rtlCol="0">
            <a:spAutoFit/>
          </a:bodyPr>
          <a:lstStyle/>
          <a:p>
            <a:pPr algn="ctr"/>
            <a:r>
              <a:rPr lang="en-US" sz="2200" dirty="0" smtClean="0">
                <a:latin typeface="Arial Rounded MT Bold" panose="020F0704030504030204" pitchFamily="34" charset="0"/>
              </a:rPr>
              <a:t>(Parents)</a:t>
            </a:r>
            <a:endParaRPr lang="en-US" sz="2200" dirty="0">
              <a:latin typeface="Arial Rounded MT Bold" panose="020F0704030504030204" pitchFamily="34" charset="0"/>
            </a:endParaRPr>
          </a:p>
        </p:txBody>
      </p:sp>
      <p:sp>
        <p:nvSpPr>
          <p:cNvPr id="6" name="Rectangle 5"/>
          <p:cNvSpPr/>
          <p:nvPr/>
        </p:nvSpPr>
        <p:spPr>
          <a:xfrm>
            <a:off x="1219200" y="1053371"/>
            <a:ext cx="7924800" cy="5940088"/>
          </a:xfrm>
          <a:prstGeom prst="rect">
            <a:avLst/>
          </a:prstGeom>
        </p:spPr>
        <p:txBody>
          <a:bodyPr wrap="square">
            <a:spAutoFit/>
          </a:bodyPr>
          <a:lstStyle/>
          <a:p>
            <a:pPr lvl="0" fontAlgn="base">
              <a:spcBef>
                <a:spcPct val="0"/>
              </a:spcBef>
              <a:spcAft>
                <a:spcPct val="0"/>
              </a:spcAft>
            </a:pPr>
            <a:r>
              <a:rPr lang="en-US" sz="2000" dirty="0" smtClean="0">
                <a:latin typeface="Bell MT" pitchFamily="18" charset="0"/>
                <a:ea typeface="Calibri" pitchFamily="34" charset="0"/>
                <a:cs typeface="Arial" pitchFamily="34" charset="0"/>
              </a:rPr>
              <a:t>4.) </a:t>
            </a:r>
            <a:r>
              <a:rPr lang="en-US" sz="2000" dirty="0" err="1" smtClean="0">
                <a:latin typeface="Bell MT" pitchFamily="18" charset="0"/>
                <a:ea typeface="Calibri" pitchFamily="34" charset="0"/>
                <a:cs typeface="Arial" pitchFamily="34" charset="0"/>
              </a:rPr>
              <a:t>Unsa</a:t>
            </a:r>
            <a:r>
              <a:rPr lang="en-US" sz="2000" dirty="0" smtClean="0">
                <a:latin typeface="Bell MT" pitchFamily="18" charset="0"/>
                <a:ea typeface="Calibri" pitchFamily="34" charset="0"/>
                <a:cs typeface="Arial" pitchFamily="34" charset="0"/>
              </a:rPr>
              <a:t> </a:t>
            </a:r>
            <a:r>
              <a:rPr lang="en-US" sz="2000" dirty="0">
                <a:latin typeface="Bell MT" pitchFamily="18" charset="0"/>
                <a:ea typeface="Calibri" pitchFamily="34" charset="0"/>
                <a:cs typeface="Arial" pitchFamily="34" charset="0"/>
              </a:rPr>
              <a:t>man </a:t>
            </a:r>
            <a:r>
              <a:rPr lang="en-US" sz="2000" dirty="0" err="1">
                <a:latin typeface="Bell MT" pitchFamily="18" charset="0"/>
                <a:ea typeface="Calibri" pitchFamily="34" charset="0"/>
                <a:cs typeface="Arial" pitchFamily="34" charset="0"/>
              </a:rPr>
              <a:t>kalayo</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ang</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inyong</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pinuy-anan</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sa</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iyang</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eskwelahan</a:t>
            </a:r>
            <a:r>
              <a:rPr lang="en-US" sz="2000" dirty="0">
                <a:latin typeface="Bell MT" pitchFamily="18" charset="0"/>
                <a:ea typeface="Calibri" pitchFamily="34" charset="0"/>
                <a:cs typeface="Arial" pitchFamily="34" charset="0"/>
              </a:rPr>
              <a:t>?</a:t>
            </a:r>
            <a:endParaRPr lang="en-PH" sz="2000" dirty="0">
              <a:latin typeface="Bell MT" pitchFamily="18" charset="0"/>
              <a:cs typeface="Arial" pitchFamily="34" charset="0"/>
            </a:endParaRPr>
          </a:p>
          <a:p>
            <a:pPr lvl="0" eaLnBrk="0" fontAlgn="base" hangingPunct="0">
              <a:spcBef>
                <a:spcPct val="0"/>
              </a:spcBef>
              <a:spcAft>
                <a:spcPct val="0"/>
              </a:spcAft>
            </a:pPr>
            <a:r>
              <a:rPr lang="en-US" sz="2000" i="1" dirty="0">
                <a:solidFill>
                  <a:srgbClr val="1F497D"/>
                </a:solidFill>
                <a:latin typeface="Bell MT" pitchFamily="18" charset="0"/>
                <a:ea typeface="Calibri" pitchFamily="34" charset="0"/>
                <a:cs typeface="Arial" pitchFamily="34" charset="0"/>
              </a:rPr>
              <a:t>(How far is your house from his/her school?)</a:t>
            </a:r>
            <a:endParaRPr lang="en-PH" sz="2000" dirty="0">
              <a:latin typeface="Bell MT" pitchFamily="18" charset="0"/>
              <a:cs typeface="Arial" pitchFamily="34" charset="0"/>
            </a:endParaRPr>
          </a:p>
          <a:p>
            <a:pPr lvl="0" eaLnBrk="0" fontAlgn="base" hangingPunct="0">
              <a:spcBef>
                <a:spcPct val="0"/>
              </a:spcBef>
              <a:spcAft>
                <a:spcPct val="0"/>
              </a:spcAft>
            </a:pPr>
            <a:r>
              <a:rPr lang="en-US" sz="2000" i="1" dirty="0">
                <a:solidFill>
                  <a:srgbClr val="1F497D"/>
                </a:solidFill>
                <a:latin typeface="Bell MT" pitchFamily="18" charset="0"/>
                <a:ea typeface="Calibri" pitchFamily="34" charset="0"/>
                <a:cs typeface="Arial" pitchFamily="34" charset="0"/>
              </a:rPr>
              <a:t>	</a:t>
            </a:r>
            <a:r>
              <a:rPr lang="en-US" sz="2000" b="1" i="1" dirty="0" err="1">
                <a:solidFill>
                  <a:srgbClr val="1F497D"/>
                </a:solidFill>
                <a:latin typeface="Bell MT" pitchFamily="18" charset="0"/>
                <a:ea typeface="Calibri" pitchFamily="34" charset="0"/>
                <a:cs typeface="Arial" pitchFamily="34" charset="0"/>
              </a:rPr>
              <a:t>Mga</a:t>
            </a:r>
            <a:r>
              <a:rPr lang="en-US" sz="2000" b="1" i="1" dirty="0">
                <a:solidFill>
                  <a:srgbClr val="1F497D"/>
                </a:solidFill>
                <a:latin typeface="Bell MT" pitchFamily="18" charset="0"/>
                <a:ea typeface="Calibri" pitchFamily="34" charset="0"/>
                <a:cs typeface="Arial" pitchFamily="34" charset="0"/>
              </a:rPr>
              <a:t> </a:t>
            </a:r>
            <a:r>
              <a:rPr lang="en-US" sz="2000" b="1" i="1" dirty="0" err="1">
                <a:solidFill>
                  <a:srgbClr val="1F497D"/>
                </a:solidFill>
                <a:latin typeface="Bell MT" pitchFamily="18" charset="0"/>
                <a:ea typeface="Calibri" pitchFamily="34" charset="0"/>
                <a:cs typeface="Arial" pitchFamily="34" charset="0"/>
              </a:rPr>
              <a:t>tubag</a:t>
            </a:r>
            <a:r>
              <a:rPr lang="en-US" sz="2000" b="1" i="1" dirty="0">
                <a:solidFill>
                  <a:srgbClr val="1F497D"/>
                </a:solidFill>
                <a:latin typeface="Bell MT" pitchFamily="18" charset="0"/>
                <a:ea typeface="Calibri" pitchFamily="34" charset="0"/>
                <a:cs typeface="Arial" pitchFamily="34" charset="0"/>
              </a:rPr>
              <a:t>:</a:t>
            </a:r>
            <a:endParaRPr lang="en-PH" sz="2000" b="1" dirty="0">
              <a:latin typeface="Bell MT" pitchFamily="18" charset="0"/>
              <a:cs typeface="Arial" pitchFamily="34" charset="0"/>
            </a:endParaRPr>
          </a:p>
          <a:p>
            <a:pPr lvl="1" eaLnBrk="0" fontAlgn="base" hangingPunct="0">
              <a:spcBef>
                <a:spcPct val="0"/>
              </a:spcBef>
              <a:spcAft>
                <a:spcPct val="0"/>
              </a:spcAft>
              <a:buFontTx/>
              <a:buChar char="•"/>
            </a:pPr>
            <a:r>
              <a:rPr lang="en-US" sz="2000" dirty="0">
                <a:solidFill>
                  <a:srgbClr val="1F497D"/>
                </a:solidFill>
                <a:latin typeface="Bell MT" pitchFamily="18" charset="0"/>
                <a:ea typeface="Calibri" pitchFamily="34" charset="0"/>
                <a:cs typeface="Arial" pitchFamily="34" charset="0"/>
              </a:rPr>
              <a:t>Di </a:t>
            </a:r>
            <a:r>
              <a:rPr lang="en-US" sz="2000" dirty="0" err="1">
                <a:solidFill>
                  <a:srgbClr val="1F497D"/>
                </a:solidFill>
                <a:latin typeface="Bell MT" pitchFamily="18" charset="0"/>
                <a:ea typeface="Calibri" pitchFamily="34" charset="0"/>
                <a:cs typeface="Arial" pitchFamily="34" charset="0"/>
              </a:rPr>
              <a:t>ra</a:t>
            </a:r>
            <a:r>
              <a:rPr lang="en-US" sz="2000" dirty="0">
                <a:solidFill>
                  <a:srgbClr val="1F497D"/>
                </a:solidFill>
                <a:latin typeface="Bell MT" pitchFamily="18" charset="0"/>
                <a:ea typeface="Calibri" pitchFamily="34" charset="0"/>
                <a:cs typeface="Arial" pitchFamily="34" charset="0"/>
              </a:rPr>
              <a:t> kayo </a:t>
            </a:r>
            <a:r>
              <a:rPr lang="en-US" sz="2000" dirty="0" err="1">
                <a:solidFill>
                  <a:srgbClr val="1F497D"/>
                </a:solidFill>
                <a:latin typeface="Bell MT" pitchFamily="18" charset="0"/>
                <a:ea typeface="Calibri" pitchFamily="34" charset="0"/>
                <a:cs typeface="Arial" pitchFamily="34" charset="0"/>
              </a:rPr>
              <a:t>layo</a:t>
            </a:r>
            <a:r>
              <a:rPr lang="en-US" sz="2000" dirty="0">
                <a:solidFill>
                  <a:srgbClr val="1F497D"/>
                </a:solidFill>
                <a:latin typeface="Bell MT" pitchFamily="18" charset="0"/>
                <a:ea typeface="Calibri" pitchFamily="34" charset="0"/>
                <a:cs typeface="Arial" pitchFamily="34" charset="0"/>
              </a:rPr>
              <a:t> kay </a:t>
            </a:r>
            <a:r>
              <a:rPr lang="en-US" sz="2000" dirty="0" err="1">
                <a:solidFill>
                  <a:srgbClr val="1F497D"/>
                </a:solidFill>
                <a:latin typeface="Bell MT" pitchFamily="18" charset="0"/>
                <a:ea typeface="Calibri" pitchFamily="34" charset="0"/>
                <a:cs typeface="Arial" pitchFamily="34" charset="0"/>
              </a:rPr>
              <a:t>naa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ra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sa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purok</a:t>
            </a:r>
            <a:r>
              <a:rPr lang="en-US" sz="2000" dirty="0">
                <a:solidFill>
                  <a:srgbClr val="1F497D"/>
                </a:solidFill>
                <a:latin typeface="Bell MT" pitchFamily="18" charset="0"/>
                <a:ea typeface="Calibri" pitchFamily="34" charset="0"/>
                <a:cs typeface="Arial" pitchFamily="34" charset="0"/>
              </a:rPr>
              <a:t> 3  </a:t>
            </a:r>
            <a:r>
              <a:rPr lang="en-US" sz="2000" dirty="0" err="1">
                <a:solidFill>
                  <a:srgbClr val="1F497D"/>
                </a:solidFill>
                <a:latin typeface="Bell MT" pitchFamily="18" charset="0"/>
                <a:ea typeface="Calibri" pitchFamily="34" charset="0"/>
                <a:cs typeface="Arial" pitchFamily="34" charset="0"/>
              </a:rPr>
              <a:t>sa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Poblacion</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amo</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pinuy-anan</a:t>
            </a:r>
            <a:r>
              <a:rPr lang="en-US" sz="2000" dirty="0">
                <a:solidFill>
                  <a:srgbClr val="1F497D"/>
                </a:solidFill>
                <a:latin typeface="Bell MT" pitchFamily="18" charset="0"/>
                <a:ea typeface="Calibri" pitchFamily="34" charset="0"/>
                <a:cs typeface="Arial" pitchFamily="34" charset="0"/>
              </a:rPr>
              <a:t>.</a:t>
            </a:r>
            <a:endParaRPr lang="en-PH" sz="2000" dirty="0">
              <a:latin typeface="Bell MT" pitchFamily="18" charset="0"/>
              <a:cs typeface="Arial" pitchFamily="34" charset="0"/>
            </a:endParaRPr>
          </a:p>
          <a:p>
            <a:pPr lvl="1" eaLnBrk="0" fontAlgn="base" hangingPunct="0">
              <a:spcBef>
                <a:spcPct val="0"/>
              </a:spcBef>
              <a:spcAft>
                <a:spcPct val="0"/>
              </a:spcAft>
              <a:buFontTx/>
              <a:buChar char="•"/>
            </a:pPr>
            <a:r>
              <a:rPr lang="en-US" sz="2000" dirty="0" err="1">
                <a:solidFill>
                  <a:srgbClr val="1F497D"/>
                </a:solidFill>
                <a:latin typeface="Bell MT" pitchFamily="18" charset="0"/>
                <a:ea typeface="Calibri" pitchFamily="34" charset="0"/>
                <a:cs typeface="Arial" pitchFamily="34" charset="0"/>
              </a:rPr>
              <a:t>Ang</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uban</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naa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ra</a:t>
            </a:r>
            <a:r>
              <a:rPr lang="en-US" sz="2000" dirty="0">
                <a:solidFill>
                  <a:srgbClr val="1F497D"/>
                </a:solidFill>
                <a:latin typeface="Bell MT" pitchFamily="18" charset="0"/>
                <a:ea typeface="Calibri" pitchFamily="34" charset="0"/>
                <a:cs typeface="Arial" pitchFamily="34" charset="0"/>
              </a:rPr>
              <a:t> sad </a:t>
            </a:r>
            <a:r>
              <a:rPr lang="en-US" sz="2000" dirty="0" err="1">
                <a:solidFill>
                  <a:srgbClr val="1F497D"/>
                </a:solidFill>
                <a:latin typeface="Bell MT" pitchFamily="18" charset="0"/>
                <a:ea typeface="Calibri" pitchFamily="34" charset="0"/>
                <a:cs typeface="Arial" pitchFamily="34" charset="0"/>
              </a:rPr>
              <a:t>sa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purok</a:t>
            </a:r>
            <a:r>
              <a:rPr lang="en-US" sz="2000" dirty="0">
                <a:solidFill>
                  <a:srgbClr val="1F497D"/>
                </a:solidFill>
                <a:latin typeface="Bell MT" pitchFamily="18" charset="0"/>
                <a:ea typeface="Calibri" pitchFamily="34" charset="0"/>
                <a:cs typeface="Arial" pitchFamily="34" charset="0"/>
              </a:rPr>
              <a:t> 6. </a:t>
            </a:r>
            <a:endParaRPr lang="en-PH" sz="2000" dirty="0">
              <a:latin typeface="Bell MT" pitchFamily="18" charset="0"/>
              <a:cs typeface="Arial" pitchFamily="34" charset="0"/>
            </a:endParaRPr>
          </a:p>
          <a:p>
            <a:pPr lvl="1" eaLnBrk="0" fontAlgn="base" hangingPunct="0">
              <a:spcBef>
                <a:spcPct val="0"/>
              </a:spcBef>
              <a:spcAft>
                <a:spcPct val="0"/>
              </a:spcAft>
              <a:buFontTx/>
              <a:buChar char="•"/>
            </a:pPr>
            <a:r>
              <a:rPr lang="en-US" sz="2000" dirty="0" err="1">
                <a:solidFill>
                  <a:srgbClr val="1F497D"/>
                </a:solidFill>
                <a:latin typeface="Bell MT" pitchFamily="18" charset="0"/>
                <a:ea typeface="Calibri" pitchFamily="34" charset="0"/>
                <a:cs typeface="Arial" pitchFamily="34" charset="0"/>
              </a:rPr>
              <a:t>Ang</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uban</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naa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sa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Gumatos</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Pandanon</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mga</a:t>
            </a:r>
            <a:r>
              <a:rPr lang="en-US" sz="2000" dirty="0">
                <a:solidFill>
                  <a:srgbClr val="1F497D"/>
                </a:solidFill>
                <a:latin typeface="Bell MT" pitchFamily="18" charset="0"/>
                <a:ea typeface="Calibri" pitchFamily="34" charset="0"/>
                <a:cs typeface="Arial" pitchFamily="34" charset="0"/>
              </a:rPr>
              <a:t> 7 km </a:t>
            </a:r>
            <a:r>
              <a:rPr lang="en-US" sz="2000" dirty="0" err="1">
                <a:solidFill>
                  <a:srgbClr val="1F497D"/>
                </a:solidFill>
                <a:latin typeface="Bell MT" pitchFamily="18" charset="0"/>
                <a:ea typeface="Calibri" pitchFamily="34" charset="0"/>
                <a:cs typeface="Arial" pitchFamily="34" charset="0"/>
              </a:rPr>
              <a:t>ang</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gilay</a:t>
            </a:r>
            <a:r>
              <a:rPr lang="en-US" sz="2000" dirty="0">
                <a:solidFill>
                  <a:srgbClr val="1F497D"/>
                </a:solidFill>
                <a:latin typeface="Bell MT" pitchFamily="18" charset="0"/>
                <a:ea typeface="Calibri" pitchFamily="34" charset="0"/>
                <a:cs typeface="Arial" pitchFamily="34" charset="0"/>
              </a:rPr>
              <a:t>-on </a:t>
            </a:r>
            <a:r>
              <a:rPr lang="en-US" sz="2000" dirty="0" err="1">
                <a:solidFill>
                  <a:srgbClr val="1F497D"/>
                </a:solidFill>
                <a:latin typeface="Bell MT" pitchFamily="18" charset="0"/>
                <a:ea typeface="Calibri" pitchFamily="34" charset="0"/>
                <a:cs typeface="Arial" pitchFamily="34" charset="0"/>
              </a:rPr>
              <a:t>gkan</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sa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eskwelahan</a:t>
            </a:r>
            <a:r>
              <a:rPr lang="en-US" sz="2000" dirty="0">
                <a:solidFill>
                  <a:srgbClr val="1F497D"/>
                </a:solidFill>
                <a:latin typeface="Bell MT" pitchFamily="18" charset="0"/>
                <a:ea typeface="Calibri" pitchFamily="34" charset="0"/>
                <a:cs typeface="Arial" pitchFamily="34" charset="0"/>
              </a:rPr>
              <a:t>.</a:t>
            </a:r>
            <a:endParaRPr lang="en-PH" sz="2000" dirty="0">
              <a:latin typeface="Bell MT" pitchFamily="18" charset="0"/>
              <a:cs typeface="Arial" pitchFamily="34" charset="0"/>
            </a:endParaRPr>
          </a:p>
          <a:p>
            <a:pPr lvl="1" eaLnBrk="0" fontAlgn="base" hangingPunct="0">
              <a:spcBef>
                <a:spcPct val="0"/>
              </a:spcBef>
              <a:spcAft>
                <a:spcPct val="0"/>
              </a:spcAft>
              <a:buFontTx/>
              <a:buChar char="•"/>
            </a:pPr>
            <a:r>
              <a:rPr lang="en-US" sz="2000" dirty="0" err="1">
                <a:solidFill>
                  <a:srgbClr val="1F497D"/>
                </a:solidFill>
                <a:latin typeface="Bell MT" pitchFamily="18" charset="0"/>
                <a:ea typeface="Calibri" pitchFamily="34" charset="0"/>
                <a:cs typeface="Arial" pitchFamily="34" charset="0"/>
              </a:rPr>
              <a:t>Ang</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uban</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nagpuyo</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sa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Capipines</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sakop</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sa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Bindoy</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mga</a:t>
            </a:r>
            <a:r>
              <a:rPr lang="en-US" sz="2000" dirty="0">
                <a:solidFill>
                  <a:srgbClr val="1F497D"/>
                </a:solidFill>
                <a:latin typeface="Bell MT" pitchFamily="18" charset="0"/>
                <a:ea typeface="Calibri" pitchFamily="34" charset="0"/>
                <a:cs typeface="Arial" pitchFamily="34" charset="0"/>
              </a:rPr>
              <a:t> 12 km </a:t>
            </a:r>
            <a:r>
              <a:rPr lang="en-US" sz="2000" dirty="0" err="1">
                <a:solidFill>
                  <a:srgbClr val="1F497D"/>
                </a:solidFill>
                <a:latin typeface="Bell MT" pitchFamily="18" charset="0"/>
                <a:ea typeface="Calibri" pitchFamily="34" charset="0"/>
                <a:cs typeface="Arial" pitchFamily="34" charset="0"/>
              </a:rPr>
              <a:t>gkan</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sa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eswkelahan</a:t>
            </a:r>
            <a:r>
              <a:rPr lang="en-US" sz="2000" dirty="0">
                <a:solidFill>
                  <a:srgbClr val="1F497D"/>
                </a:solidFill>
                <a:latin typeface="Bell MT" pitchFamily="18" charset="0"/>
                <a:ea typeface="Calibri" pitchFamily="34" charset="0"/>
                <a:cs typeface="Arial" pitchFamily="34" charset="0"/>
              </a:rPr>
              <a:t>.</a:t>
            </a:r>
          </a:p>
          <a:p>
            <a:pPr lvl="1" eaLnBrk="0" fontAlgn="base" hangingPunct="0">
              <a:spcBef>
                <a:spcPct val="0"/>
              </a:spcBef>
              <a:spcAft>
                <a:spcPct val="0"/>
              </a:spcAft>
            </a:pPr>
            <a:endParaRPr lang="en-PH" sz="2000" dirty="0">
              <a:latin typeface="Bell MT" pitchFamily="18" charset="0"/>
              <a:cs typeface="Arial" pitchFamily="34" charset="0"/>
            </a:endParaRPr>
          </a:p>
          <a:p>
            <a:pPr lvl="0" eaLnBrk="0" fontAlgn="base" hangingPunct="0">
              <a:spcBef>
                <a:spcPct val="0"/>
              </a:spcBef>
              <a:spcAft>
                <a:spcPct val="0"/>
              </a:spcAft>
            </a:pPr>
            <a:r>
              <a:rPr lang="en-US" sz="2000" dirty="0" smtClean="0">
                <a:latin typeface="Bell MT" pitchFamily="18" charset="0"/>
                <a:ea typeface="Calibri" pitchFamily="34" charset="0"/>
                <a:cs typeface="Arial" pitchFamily="34" charset="0"/>
              </a:rPr>
              <a:t>5.) </a:t>
            </a:r>
            <a:r>
              <a:rPr lang="en-US" sz="2000" dirty="0" err="1" smtClean="0">
                <a:latin typeface="Bell MT" pitchFamily="18" charset="0"/>
                <a:ea typeface="Calibri" pitchFamily="34" charset="0"/>
                <a:cs typeface="Arial" pitchFamily="34" charset="0"/>
              </a:rPr>
              <a:t>Maglakaw</a:t>
            </a:r>
            <a:r>
              <a:rPr lang="en-US" sz="2000" dirty="0" smtClean="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raba</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siya</a:t>
            </a:r>
            <a:r>
              <a:rPr lang="en-US" sz="2000" dirty="0">
                <a:latin typeface="Bell MT" pitchFamily="18" charset="0"/>
                <a:ea typeface="Calibri" pitchFamily="34" charset="0"/>
                <a:cs typeface="Arial" pitchFamily="34" charset="0"/>
              </a:rPr>
              <a:t> o </a:t>
            </a:r>
            <a:r>
              <a:rPr lang="en-US" sz="2000" dirty="0" err="1">
                <a:latin typeface="Bell MT" pitchFamily="18" charset="0"/>
                <a:ea typeface="Calibri" pitchFamily="34" charset="0"/>
                <a:cs typeface="Arial" pitchFamily="34" charset="0"/>
              </a:rPr>
              <a:t>magsakay</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paingon</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sa</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eskwelahan</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ug</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papauli</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sa</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balay</a:t>
            </a:r>
            <a:r>
              <a:rPr lang="en-US" sz="2000" dirty="0">
                <a:latin typeface="Bell MT" pitchFamily="18" charset="0"/>
                <a:ea typeface="Calibri" pitchFamily="34" charset="0"/>
                <a:cs typeface="Arial" pitchFamily="34" charset="0"/>
              </a:rPr>
              <a:t>?</a:t>
            </a:r>
            <a:endParaRPr lang="en-PH" sz="2000" dirty="0">
              <a:latin typeface="Bell MT" pitchFamily="18" charset="0"/>
              <a:cs typeface="Arial" pitchFamily="34" charset="0"/>
            </a:endParaRPr>
          </a:p>
          <a:p>
            <a:pPr lvl="0" eaLnBrk="0" fontAlgn="base" hangingPunct="0">
              <a:spcBef>
                <a:spcPct val="0"/>
              </a:spcBef>
              <a:spcAft>
                <a:spcPct val="0"/>
              </a:spcAft>
            </a:pPr>
            <a:r>
              <a:rPr lang="en-US" sz="2000" i="1" dirty="0">
                <a:solidFill>
                  <a:srgbClr val="1F497D"/>
                </a:solidFill>
                <a:latin typeface="Bell MT" pitchFamily="18" charset="0"/>
                <a:ea typeface="Calibri" pitchFamily="34" charset="0"/>
                <a:cs typeface="Arial" pitchFamily="34" charset="0"/>
              </a:rPr>
              <a:t>(How did he/she travel from home to school and vice versa? Did he/she walk or ride?)</a:t>
            </a:r>
            <a:endParaRPr lang="en-PH" sz="2000" dirty="0">
              <a:latin typeface="Bell MT" pitchFamily="18" charset="0"/>
              <a:cs typeface="Arial" pitchFamily="34" charset="0"/>
            </a:endParaRPr>
          </a:p>
          <a:p>
            <a:pPr lvl="0" eaLnBrk="0" fontAlgn="base" hangingPunct="0">
              <a:spcBef>
                <a:spcPct val="0"/>
              </a:spcBef>
              <a:spcAft>
                <a:spcPct val="0"/>
              </a:spcAft>
            </a:pPr>
            <a:r>
              <a:rPr lang="en-US" sz="2000" i="1" dirty="0">
                <a:solidFill>
                  <a:srgbClr val="1F497D"/>
                </a:solidFill>
                <a:latin typeface="Bell MT" pitchFamily="18" charset="0"/>
                <a:ea typeface="Calibri" pitchFamily="34" charset="0"/>
                <a:cs typeface="Arial" pitchFamily="34" charset="0"/>
              </a:rPr>
              <a:t>	</a:t>
            </a:r>
            <a:r>
              <a:rPr lang="en-US" sz="2000" b="1" i="1" dirty="0" err="1">
                <a:solidFill>
                  <a:srgbClr val="1F497D"/>
                </a:solidFill>
                <a:latin typeface="Bell MT" pitchFamily="18" charset="0"/>
                <a:ea typeface="Calibri" pitchFamily="34" charset="0"/>
                <a:cs typeface="Arial" pitchFamily="34" charset="0"/>
              </a:rPr>
              <a:t>Mga</a:t>
            </a:r>
            <a:r>
              <a:rPr lang="en-US" sz="2000" b="1" i="1" dirty="0">
                <a:solidFill>
                  <a:srgbClr val="1F497D"/>
                </a:solidFill>
                <a:latin typeface="Bell MT" pitchFamily="18" charset="0"/>
                <a:ea typeface="Calibri" pitchFamily="34" charset="0"/>
                <a:cs typeface="Arial" pitchFamily="34" charset="0"/>
              </a:rPr>
              <a:t> </a:t>
            </a:r>
            <a:r>
              <a:rPr lang="en-US" sz="2000" b="1" i="1" dirty="0" err="1">
                <a:solidFill>
                  <a:srgbClr val="1F497D"/>
                </a:solidFill>
                <a:latin typeface="Bell MT" pitchFamily="18" charset="0"/>
                <a:ea typeface="Calibri" pitchFamily="34" charset="0"/>
                <a:cs typeface="Arial" pitchFamily="34" charset="0"/>
              </a:rPr>
              <a:t>tubag</a:t>
            </a:r>
            <a:r>
              <a:rPr lang="en-US" sz="2000" b="1" i="1" dirty="0">
                <a:solidFill>
                  <a:srgbClr val="1F497D"/>
                </a:solidFill>
                <a:latin typeface="Bell MT" pitchFamily="18" charset="0"/>
                <a:ea typeface="Calibri" pitchFamily="34" charset="0"/>
                <a:cs typeface="Arial" pitchFamily="34" charset="0"/>
              </a:rPr>
              <a:t>:</a:t>
            </a:r>
            <a:endParaRPr lang="en-PH" sz="2000" b="1" dirty="0">
              <a:latin typeface="Bell MT" pitchFamily="18" charset="0"/>
              <a:cs typeface="Arial" pitchFamily="34" charset="0"/>
            </a:endParaRPr>
          </a:p>
          <a:p>
            <a:pPr lvl="1" eaLnBrk="0" fontAlgn="base" hangingPunct="0">
              <a:spcBef>
                <a:spcPct val="0"/>
              </a:spcBef>
              <a:spcAft>
                <a:spcPct val="0"/>
              </a:spcAft>
              <a:buFontTx/>
              <a:buChar char="•"/>
            </a:pPr>
            <a:r>
              <a:rPr lang="en-US" sz="2000" dirty="0" err="1">
                <a:solidFill>
                  <a:srgbClr val="1F497D"/>
                </a:solidFill>
                <a:latin typeface="Bell MT" pitchFamily="18" charset="0"/>
                <a:ea typeface="Calibri" pitchFamily="34" charset="0"/>
                <a:cs typeface="Arial" pitchFamily="34" charset="0"/>
              </a:rPr>
              <a:t>Maglakaw</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ra</a:t>
            </a:r>
            <a:r>
              <a:rPr lang="en-US" sz="2000" dirty="0">
                <a:solidFill>
                  <a:srgbClr val="1F497D"/>
                </a:solidFill>
                <a:latin typeface="Bell MT" pitchFamily="18" charset="0"/>
                <a:ea typeface="Calibri" pitchFamily="34" charset="0"/>
                <a:cs typeface="Arial" pitchFamily="34" charset="0"/>
              </a:rPr>
              <a:t> para </a:t>
            </a:r>
            <a:r>
              <a:rPr lang="en-US" sz="2000" dirty="0" err="1">
                <a:solidFill>
                  <a:srgbClr val="1F497D"/>
                </a:solidFill>
                <a:latin typeface="Bell MT" pitchFamily="18" charset="0"/>
                <a:ea typeface="Calibri" pitchFamily="34" charset="0"/>
                <a:cs typeface="Arial" pitchFamily="34" charset="0"/>
              </a:rPr>
              <a:t>makadaginot</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sa</a:t>
            </a:r>
            <a:r>
              <a:rPr lang="en-US" sz="2000" dirty="0">
                <a:solidFill>
                  <a:srgbClr val="1F497D"/>
                </a:solidFill>
                <a:latin typeface="Bell MT" pitchFamily="18" charset="0"/>
                <a:ea typeface="Calibri" pitchFamily="34" charset="0"/>
                <a:cs typeface="Arial" pitchFamily="34" charset="0"/>
              </a:rPr>
              <a:t> budget.</a:t>
            </a:r>
            <a:endParaRPr lang="en-PH" sz="2000" dirty="0">
              <a:latin typeface="Bell MT" pitchFamily="18" charset="0"/>
              <a:cs typeface="Arial" pitchFamily="34" charset="0"/>
            </a:endParaRPr>
          </a:p>
          <a:p>
            <a:pPr lvl="1" eaLnBrk="0" fontAlgn="base" hangingPunct="0">
              <a:spcBef>
                <a:spcPct val="0"/>
              </a:spcBef>
              <a:spcAft>
                <a:spcPct val="0"/>
              </a:spcAft>
              <a:buFontTx/>
              <a:buChar char="•"/>
            </a:pPr>
            <a:r>
              <a:rPr lang="en-US" sz="2000" dirty="0" err="1">
                <a:solidFill>
                  <a:srgbClr val="1F497D"/>
                </a:solidFill>
                <a:latin typeface="Bell MT" pitchFamily="18" charset="0"/>
                <a:ea typeface="Calibri" pitchFamily="34" charset="0"/>
                <a:cs typeface="Arial" pitchFamily="34" charset="0"/>
              </a:rPr>
              <a:t>Kuhaon</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ug</a:t>
            </a:r>
            <a:r>
              <a:rPr lang="en-US" sz="2000" dirty="0">
                <a:solidFill>
                  <a:srgbClr val="1F497D"/>
                </a:solidFill>
                <a:latin typeface="Bell MT" pitchFamily="18" charset="0"/>
                <a:ea typeface="Calibri" pitchFamily="34" charset="0"/>
                <a:cs typeface="Arial" pitchFamily="34" charset="0"/>
              </a:rPr>
              <a:t> motor.</a:t>
            </a:r>
            <a:endParaRPr lang="en-PH" sz="2000" dirty="0">
              <a:latin typeface="Bell MT" pitchFamily="18" charset="0"/>
              <a:cs typeface="Arial" pitchFamily="34" charset="0"/>
            </a:endParaRPr>
          </a:p>
          <a:p>
            <a:pPr lvl="1" eaLnBrk="0" fontAlgn="base" hangingPunct="0">
              <a:spcBef>
                <a:spcPct val="0"/>
              </a:spcBef>
              <a:spcAft>
                <a:spcPct val="0"/>
              </a:spcAft>
              <a:buFontTx/>
              <a:buChar char="•"/>
            </a:pPr>
            <a:r>
              <a:rPr lang="en-US" sz="2000" dirty="0" err="1">
                <a:solidFill>
                  <a:srgbClr val="1F497D"/>
                </a:solidFill>
                <a:latin typeface="Bell MT" pitchFamily="18" charset="0"/>
                <a:ea typeface="Calibri" pitchFamily="34" charset="0"/>
                <a:cs typeface="Arial" pitchFamily="34" charset="0"/>
              </a:rPr>
              <a:t>Maglakaw</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ra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jud</a:t>
            </a:r>
            <a:r>
              <a:rPr lang="en-US" sz="2000" dirty="0">
                <a:solidFill>
                  <a:srgbClr val="1F497D"/>
                </a:solidFill>
                <a:latin typeface="Bell MT" pitchFamily="18" charset="0"/>
                <a:ea typeface="Calibri" pitchFamily="34" charset="0"/>
                <a:cs typeface="Arial" pitchFamily="34" charset="0"/>
              </a:rPr>
              <a:t> ma </a:t>
            </a:r>
            <a:r>
              <a:rPr lang="en-US" sz="2000" dirty="0" err="1">
                <a:solidFill>
                  <a:srgbClr val="1F497D"/>
                </a:solidFill>
                <a:latin typeface="Bell MT" pitchFamily="18" charset="0"/>
                <a:ea typeface="Calibri" pitchFamily="34" charset="0"/>
                <a:cs typeface="Arial" pitchFamily="34" charset="0"/>
              </a:rPr>
              <a:t>hapon</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bisan</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gihatagan</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ug</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plete</a:t>
            </a:r>
            <a:r>
              <a:rPr lang="en-US" sz="2000" dirty="0">
                <a:solidFill>
                  <a:srgbClr val="1F497D"/>
                </a:solidFill>
                <a:latin typeface="Bell MT" pitchFamily="18" charset="0"/>
                <a:ea typeface="Calibri" pitchFamily="34" charset="0"/>
                <a:cs typeface="Arial" pitchFamily="34" charset="0"/>
              </a:rPr>
              <a:t>.</a:t>
            </a:r>
          </a:p>
          <a:p>
            <a:pPr lvl="1" eaLnBrk="0" fontAlgn="base" hangingPunct="0">
              <a:spcBef>
                <a:spcPct val="0"/>
              </a:spcBef>
              <a:spcAft>
                <a:spcPct val="0"/>
              </a:spcAft>
            </a:pPr>
            <a:endParaRPr lang="en-PH" sz="2000" dirty="0">
              <a:latin typeface="Bell MT" pitchFamily="18" charset="0"/>
              <a:cs typeface="Arial" pitchFamily="34" charset="0"/>
            </a:endParaRPr>
          </a:p>
        </p:txBody>
      </p:sp>
      <p:sp>
        <p:nvSpPr>
          <p:cNvPr id="8" name="Rectangle 9"/>
          <p:cNvSpPr/>
          <p:nvPr/>
        </p:nvSpPr>
        <p:spPr>
          <a:xfrm>
            <a:off x="-101600" y="65532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1838561959"/>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descr="10.jpg"/>
          <p:cNvPicPr>
            <a:picLocks noChangeAspect="1"/>
          </p:cNvPicPr>
          <p:nvPr/>
        </p:nvPicPr>
        <p:blipFill>
          <a:blip r:embed="rId2" cstate="print"/>
          <a:stretch>
            <a:fillRect/>
          </a:stretch>
        </p:blipFill>
        <p:spPr>
          <a:xfrm>
            <a:off x="-304800" y="-228600"/>
            <a:ext cx="9753600" cy="7315200"/>
          </a:xfrm>
          <a:prstGeom prst="rect">
            <a:avLst/>
          </a:prstGeom>
        </p:spPr>
      </p:pic>
      <p:sp>
        <p:nvSpPr>
          <p:cNvPr id="3" name="Subtitle 2"/>
          <p:cNvSpPr>
            <a:spLocks noGrp="1"/>
          </p:cNvSpPr>
          <p:nvPr>
            <p:ph type="subTitle" idx="1"/>
          </p:nvPr>
        </p:nvSpPr>
        <p:spPr>
          <a:xfrm>
            <a:off x="838200" y="1219200"/>
            <a:ext cx="8305800" cy="5410200"/>
          </a:xfrm>
        </p:spPr>
        <p:txBody>
          <a:bodyPr>
            <a:normAutofit/>
          </a:bodyPr>
          <a:lstStyle/>
          <a:p>
            <a:pPr algn="just"/>
            <a:r>
              <a:rPr lang="en-US" dirty="0" smtClean="0">
                <a:solidFill>
                  <a:schemeClr val="bg1"/>
                </a:solidFill>
              </a:rPr>
              <a:t>            </a:t>
            </a:r>
            <a:endParaRPr lang="en-US" dirty="0">
              <a:solidFill>
                <a:schemeClr val="bg1"/>
              </a:solidFill>
            </a:endParaRPr>
          </a:p>
        </p:txBody>
      </p:sp>
      <p:sp>
        <p:nvSpPr>
          <p:cNvPr id="2" name="Rectangle 1"/>
          <p:cNvSpPr/>
          <p:nvPr/>
        </p:nvSpPr>
        <p:spPr>
          <a:xfrm>
            <a:off x="1524000" y="6927"/>
            <a:ext cx="7086600" cy="1046440"/>
          </a:xfrm>
          <a:prstGeom prst="rect">
            <a:avLst/>
          </a:prstGeom>
        </p:spPr>
        <p:txBody>
          <a:bodyPr wrap="square">
            <a:spAutoFit/>
          </a:bodyPr>
          <a:lstStyle/>
          <a:p>
            <a:pPr lvl="0" eaLnBrk="0" fontAlgn="base" hangingPunct="0">
              <a:spcBef>
                <a:spcPct val="0"/>
              </a:spcBef>
              <a:spcAft>
                <a:spcPct val="0"/>
              </a:spcAft>
            </a:pPr>
            <a:r>
              <a:rPr kumimoji="0" lang="en-PH" sz="3600" b="0" i="0" u="none" strike="noStrike" cap="none" normalizeH="0" baseline="0" dirty="0" smtClean="0">
                <a:ln>
                  <a:noFill/>
                </a:ln>
                <a:solidFill>
                  <a:schemeClr val="tx1"/>
                </a:solidFill>
                <a:effectLst/>
                <a:latin typeface="Calibri" pitchFamily="34" charset="0"/>
                <a:cs typeface="Arial" pitchFamily="34" charset="0"/>
              </a:rPr>
              <a:t>	</a:t>
            </a:r>
            <a:endParaRPr kumimoji="0" lang="en-PH" sz="3600" b="0" i="0" u="none" strike="noStrike" cap="none" normalizeH="0" baseline="0" dirty="0" smtClean="0">
              <a:ln>
                <a:noFill/>
              </a:ln>
              <a:solidFill>
                <a:schemeClr val="tx1"/>
              </a:solidFill>
              <a:effectLst/>
              <a:latin typeface="Bell MT" pitchFamily="18" charset="0"/>
              <a:cs typeface="Arial" pitchFamily="34" charset="0"/>
            </a:endParaRPr>
          </a:p>
          <a:p>
            <a:pPr lvl="0" eaLnBrk="0" fontAlgn="base" hangingPunct="0">
              <a:spcBef>
                <a:spcPct val="0"/>
              </a:spcBef>
              <a:spcAft>
                <a:spcPct val="0"/>
              </a:spcAft>
            </a:pPr>
            <a:endParaRPr kumimoji="0" lang="en-PH" sz="2600" b="0" i="0" u="none" strike="noStrike" cap="none" normalizeH="0" baseline="0" dirty="0" smtClean="0">
              <a:ln>
                <a:noFill/>
              </a:ln>
              <a:solidFill>
                <a:schemeClr val="tx1"/>
              </a:solidFill>
              <a:effectLst/>
              <a:latin typeface="Bell MT" pitchFamily="18" charset="0"/>
              <a:cs typeface="Arial" pitchFamily="34" charset="0"/>
            </a:endParaRPr>
          </a:p>
        </p:txBody>
      </p:sp>
      <p:sp>
        <p:nvSpPr>
          <p:cNvPr id="5" name="Rectangle 4"/>
          <p:cNvSpPr/>
          <p:nvPr/>
        </p:nvSpPr>
        <p:spPr>
          <a:xfrm>
            <a:off x="2190750" y="-85407"/>
            <a:ext cx="5436178" cy="492443"/>
          </a:xfrm>
          <a:prstGeom prst="rect">
            <a:avLst/>
          </a:prstGeom>
        </p:spPr>
        <p:txBody>
          <a:bodyPr wrap="square">
            <a:spAutoFit/>
          </a:bodyPr>
          <a:lstStyle/>
          <a:p>
            <a:pPr algn="ctr"/>
            <a:r>
              <a:rPr lang="en-US" sz="2600" b="1" dirty="0" smtClean="0">
                <a:solidFill>
                  <a:srgbClr val="C00000"/>
                </a:solidFill>
              </a:rPr>
              <a:t>VOICE OF THE CUSTOMERS</a:t>
            </a:r>
            <a:endParaRPr lang="en-US" sz="2600" b="1" dirty="0">
              <a:solidFill>
                <a:srgbClr val="C00000"/>
              </a:solidFill>
            </a:endParaRPr>
          </a:p>
        </p:txBody>
      </p:sp>
      <p:sp>
        <p:nvSpPr>
          <p:cNvPr id="7" name="TextBox 6"/>
          <p:cNvSpPr txBox="1"/>
          <p:nvPr/>
        </p:nvSpPr>
        <p:spPr>
          <a:xfrm>
            <a:off x="2369127" y="407039"/>
            <a:ext cx="5396346" cy="430887"/>
          </a:xfrm>
          <a:prstGeom prst="rect">
            <a:avLst/>
          </a:prstGeom>
          <a:noFill/>
        </p:spPr>
        <p:txBody>
          <a:bodyPr wrap="square" rtlCol="0">
            <a:spAutoFit/>
          </a:bodyPr>
          <a:lstStyle/>
          <a:p>
            <a:pPr algn="ctr"/>
            <a:r>
              <a:rPr lang="en-US" sz="2200" dirty="0" smtClean="0">
                <a:latin typeface="Arial Rounded MT Bold" panose="020F0704030504030204" pitchFamily="34" charset="0"/>
              </a:rPr>
              <a:t>(Parents)</a:t>
            </a:r>
            <a:endParaRPr lang="en-US" sz="2200" dirty="0">
              <a:latin typeface="Arial Rounded MT Bold" panose="020F0704030504030204" pitchFamily="34" charset="0"/>
            </a:endParaRPr>
          </a:p>
        </p:txBody>
      </p:sp>
      <p:sp>
        <p:nvSpPr>
          <p:cNvPr id="4" name="Rectangle 3"/>
          <p:cNvSpPr/>
          <p:nvPr/>
        </p:nvSpPr>
        <p:spPr>
          <a:xfrm>
            <a:off x="1066800" y="838738"/>
            <a:ext cx="8305800" cy="5940088"/>
          </a:xfrm>
          <a:prstGeom prst="rect">
            <a:avLst/>
          </a:prstGeom>
        </p:spPr>
        <p:txBody>
          <a:bodyPr wrap="square">
            <a:spAutoFit/>
          </a:bodyPr>
          <a:lstStyle/>
          <a:p>
            <a:pPr lvl="0" eaLnBrk="0" fontAlgn="base" hangingPunct="0">
              <a:spcBef>
                <a:spcPct val="0"/>
              </a:spcBef>
              <a:spcAft>
                <a:spcPct val="0"/>
              </a:spcAft>
            </a:pPr>
            <a:r>
              <a:rPr lang="en-US" sz="2000" dirty="0" smtClean="0">
                <a:latin typeface="Bell MT" pitchFamily="18" charset="0"/>
                <a:ea typeface="Calibri" pitchFamily="34" charset="0"/>
                <a:cs typeface="Arial" pitchFamily="34" charset="0"/>
              </a:rPr>
              <a:t>6.) </a:t>
            </a:r>
            <a:r>
              <a:rPr lang="en-US" sz="2000" dirty="0" err="1" smtClean="0">
                <a:latin typeface="Bell MT" pitchFamily="18" charset="0"/>
                <a:ea typeface="Calibri" pitchFamily="34" charset="0"/>
                <a:cs typeface="Arial" pitchFamily="34" charset="0"/>
              </a:rPr>
              <a:t>Pag-abot</a:t>
            </a:r>
            <a:r>
              <a:rPr lang="en-US" sz="2000" dirty="0" smtClean="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niya</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sa</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inyong</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balay</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unsa</a:t>
            </a:r>
            <a:r>
              <a:rPr lang="en-US" sz="2000" dirty="0">
                <a:latin typeface="Bell MT" pitchFamily="18" charset="0"/>
                <a:ea typeface="Calibri" pitchFamily="34" charset="0"/>
                <a:cs typeface="Arial" pitchFamily="34" charset="0"/>
              </a:rPr>
              <a:t> may </a:t>
            </a:r>
            <a:r>
              <a:rPr lang="en-US" sz="2000" dirty="0" err="1">
                <a:latin typeface="Bell MT" pitchFamily="18" charset="0"/>
                <a:ea typeface="Calibri" pitchFamily="34" charset="0"/>
                <a:cs typeface="Arial" pitchFamily="34" charset="0"/>
              </a:rPr>
              <a:t>lagmit</a:t>
            </a:r>
            <a:r>
              <a:rPr lang="en-US" sz="2000" dirty="0">
                <a:latin typeface="Bell MT" pitchFamily="18" charset="0"/>
                <a:ea typeface="Calibri" pitchFamily="34" charset="0"/>
                <a:cs typeface="Arial" pitchFamily="34" charset="0"/>
              </a:rPr>
              <a:t> o </a:t>
            </a:r>
            <a:r>
              <a:rPr lang="en-US" sz="2000" dirty="0" err="1">
                <a:latin typeface="Bell MT" pitchFamily="18" charset="0"/>
                <a:ea typeface="Calibri" pitchFamily="34" charset="0"/>
                <a:cs typeface="Arial" pitchFamily="34" charset="0"/>
              </a:rPr>
              <a:t>kasagaran</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niyang</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buhaton</a:t>
            </a:r>
            <a:r>
              <a:rPr lang="en-US" sz="2000" dirty="0">
                <a:latin typeface="Bell MT" pitchFamily="18" charset="0"/>
                <a:ea typeface="Calibri" pitchFamily="34" charset="0"/>
                <a:cs typeface="Arial" pitchFamily="34" charset="0"/>
              </a:rPr>
              <a:t>? </a:t>
            </a:r>
            <a:endParaRPr lang="en-PH" sz="2000" dirty="0">
              <a:latin typeface="Bell MT" pitchFamily="18" charset="0"/>
              <a:cs typeface="Arial" pitchFamily="34" charset="0"/>
            </a:endParaRPr>
          </a:p>
          <a:p>
            <a:pPr lvl="0" eaLnBrk="0" fontAlgn="base" hangingPunct="0">
              <a:spcBef>
                <a:spcPct val="0"/>
              </a:spcBef>
              <a:spcAft>
                <a:spcPct val="0"/>
              </a:spcAft>
            </a:pPr>
            <a:r>
              <a:rPr lang="en-US" sz="2000" i="1" dirty="0">
                <a:solidFill>
                  <a:srgbClr val="1F497D"/>
                </a:solidFill>
                <a:latin typeface="Bell MT" pitchFamily="18" charset="0"/>
                <a:ea typeface="Calibri" pitchFamily="34" charset="0"/>
                <a:cs typeface="Arial" pitchFamily="34" charset="0"/>
              </a:rPr>
              <a:t>(When he/she arrived home what does he/she usually do?)</a:t>
            </a:r>
            <a:endParaRPr lang="en-PH" sz="2000" dirty="0">
              <a:latin typeface="Bell MT" pitchFamily="18" charset="0"/>
              <a:cs typeface="Arial" pitchFamily="34" charset="0"/>
            </a:endParaRPr>
          </a:p>
          <a:p>
            <a:pPr lvl="0" eaLnBrk="0" fontAlgn="base" hangingPunct="0">
              <a:spcBef>
                <a:spcPct val="0"/>
              </a:spcBef>
              <a:spcAft>
                <a:spcPct val="0"/>
              </a:spcAft>
            </a:pPr>
            <a:r>
              <a:rPr lang="en-US" sz="2000" i="1" dirty="0">
                <a:solidFill>
                  <a:srgbClr val="1F497D"/>
                </a:solidFill>
                <a:latin typeface="Bell MT" pitchFamily="18" charset="0"/>
                <a:ea typeface="Calibri" pitchFamily="34" charset="0"/>
                <a:cs typeface="Arial" pitchFamily="34" charset="0"/>
              </a:rPr>
              <a:t>	</a:t>
            </a:r>
            <a:r>
              <a:rPr lang="en-US" sz="2000" b="1" i="1" dirty="0" err="1">
                <a:solidFill>
                  <a:srgbClr val="1F497D"/>
                </a:solidFill>
                <a:latin typeface="Bell MT" pitchFamily="18" charset="0"/>
                <a:ea typeface="Calibri" pitchFamily="34" charset="0"/>
                <a:cs typeface="Arial" pitchFamily="34" charset="0"/>
              </a:rPr>
              <a:t>Mga</a:t>
            </a:r>
            <a:r>
              <a:rPr lang="en-US" sz="2000" b="1" i="1" dirty="0">
                <a:solidFill>
                  <a:srgbClr val="1F497D"/>
                </a:solidFill>
                <a:latin typeface="Bell MT" pitchFamily="18" charset="0"/>
                <a:ea typeface="Calibri" pitchFamily="34" charset="0"/>
                <a:cs typeface="Arial" pitchFamily="34" charset="0"/>
              </a:rPr>
              <a:t> </a:t>
            </a:r>
            <a:r>
              <a:rPr lang="en-US" sz="2000" b="1" i="1" dirty="0" err="1">
                <a:solidFill>
                  <a:srgbClr val="1F497D"/>
                </a:solidFill>
                <a:latin typeface="Bell MT" pitchFamily="18" charset="0"/>
                <a:ea typeface="Calibri" pitchFamily="34" charset="0"/>
                <a:cs typeface="Arial" pitchFamily="34" charset="0"/>
              </a:rPr>
              <a:t>tubag</a:t>
            </a:r>
            <a:r>
              <a:rPr lang="en-US" sz="2000" b="1" i="1" dirty="0">
                <a:solidFill>
                  <a:srgbClr val="1F497D"/>
                </a:solidFill>
                <a:latin typeface="Bell MT" pitchFamily="18" charset="0"/>
                <a:ea typeface="Calibri" pitchFamily="34" charset="0"/>
                <a:cs typeface="Arial" pitchFamily="34" charset="0"/>
              </a:rPr>
              <a:t>:</a:t>
            </a:r>
            <a:endParaRPr lang="en-PH" sz="2000" b="1" dirty="0">
              <a:latin typeface="Bell MT" pitchFamily="18" charset="0"/>
              <a:cs typeface="Arial" pitchFamily="34" charset="0"/>
            </a:endParaRPr>
          </a:p>
          <a:p>
            <a:pPr lvl="1" eaLnBrk="0" fontAlgn="base" hangingPunct="0">
              <a:spcBef>
                <a:spcPct val="0"/>
              </a:spcBef>
              <a:spcAft>
                <a:spcPct val="0"/>
              </a:spcAft>
              <a:buFontTx/>
              <a:buChar char="•"/>
            </a:pPr>
            <a:r>
              <a:rPr lang="en-US" sz="2000" dirty="0" err="1">
                <a:solidFill>
                  <a:srgbClr val="1F497D"/>
                </a:solidFill>
                <a:latin typeface="Bell MT" pitchFamily="18" charset="0"/>
                <a:ea typeface="Calibri" pitchFamily="34" charset="0"/>
                <a:cs typeface="Arial" pitchFamily="34" charset="0"/>
              </a:rPr>
              <a:t>Mangluto</a:t>
            </a:r>
            <a:r>
              <a:rPr lang="en-US" sz="2000" dirty="0">
                <a:solidFill>
                  <a:srgbClr val="1F497D"/>
                </a:solidFill>
                <a:latin typeface="Bell MT" pitchFamily="18" charset="0"/>
                <a:ea typeface="Calibri" pitchFamily="34" charset="0"/>
                <a:cs typeface="Arial" pitchFamily="34" charset="0"/>
              </a:rPr>
              <a:t> o </a:t>
            </a:r>
            <a:r>
              <a:rPr lang="en-US" sz="2000" dirty="0" err="1">
                <a:solidFill>
                  <a:srgbClr val="1F497D"/>
                </a:solidFill>
                <a:latin typeface="Bell MT" pitchFamily="18" charset="0"/>
                <a:ea typeface="Calibri" pitchFamily="34" charset="0"/>
                <a:cs typeface="Arial" pitchFamily="34" charset="0"/>
              </a:rPr>
              <a:t>maglung</a:t>
            </a:r>
            <a:r>
              <a:rPr lang="en-US" sz="2000" dirty="0">
                <a:solidFill>
                  <a:srgbClr val="1F497D"/>
                </a:solidFill>
                <a:latin typeface="Bell MT" pitchFamily="18" charset="0"/>
                <a:ea typeface="Calibri" pitchFamily="34" charset="0"/>
                <a:cs typeface="Arial" pitchFamily="34" charset="0"/>
              </a:rPr>
              <a:t>-ag para </a:t>
            </a:r>
            <a:r>
              <a:rPr lang="en-US" sz="2000" dirty="0" err="1">
                <a:solidFill>
                  <a:srgbClr val="1F497D"/>
                </a:solidFill>
                <a:latin typeface="Bell MT" pitchFamily="18" charset="0"/>
                <a:ea typeface="Calibri" pitchFamily="34" charset="0"/>
                <a:cs typeface="Arial" pitchFamily="34" charset="0"/>
              </a:rPr>
              <a:t>panihapon</a:t>
            </a:r>
            <a:r>
              <a:rPr lang="en-US" sz="2000" dirty="0">
                <a:solidFill>
                  <a:srgbClr val="1F497D"/>
                </a:solidFill>
                <a:latin typeface="Bell MT" pitchFamily="18" charset="0"/>
                <a:ea typeface="Calibri" pitchFamily="34" charset="0"/>
                <a:cs typeface="Arial" pitchFamily="34" charset="0"/>
              </a:rPr>
              <a:t>.</a:t>
            </a:r>
            <a:endParaRPr lang="en-PH" sz="2000" dirty="0">
              <a:latin typeface="Bell MT" pitchFamily="18" charset="0"/>
              <a:cs typeface="Arial" pitchFamily="34" charset="0"/>
            </a:endParaRPr>
          </a:p>
          <a:p>
            <a:pPr lvl="1" eaLnBrk="0" fontAlgn="base" hangingPunct="0">
              <a:spcBef>
                <a:spcPct val="0"/>
              </a:spcBef>
              <a:spcAft>
                <a:spcPct val="0"/>
              </a:spcAft>
              <a:buFontTx/>
              <a:buChar char="•"/>
            </a:pPr>
            <a:r>
              <a:rPr lang="en-US" sz="2000" dirty="0" err="1">
                <a:solidFill>
                  <a:srgbClr val="1F497D"/>
                </a:solidFill>
                <a:latin typeface="Bell MT" pitchFamily="18" charset="0"/>
                <a:ea typeface="Calibri" pitchFamily="34" charset="0"/>
                <a:cs typeface="Arial" pitchFamily="34" charset="0"/>
              </a:rPr>
              <a:t>Manghugas</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sa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kinan</a:t>
            </a:r>
            <a:r>
              <a:rPr lang="en-US" sz="2000" dirty="0">
                <a:solidFill>
                  <a:srgbClr val="1F497D"/>
                </a:solidFill>
                <a:latin typeface="Bell MT" pitchFamily="18" charset="0"/>
                <a:ea typeface="Calibri" pitchFamily="34" charset="0"/>
                <a:cs typeface="Arial" pitchFamily="34" charset="0"/>
              </a:rPr>
              <a:t>-an</a:t>
            </a:r>
            <a:r>
              <a:rPr lang="en-US" sz="2000" dirty="0" smtClean="0">
                <a:solidFill>
                  <a:srgbClr val="1F497D"/>
                </a:solidFill>
                <a:latin typeface="Bell MT" pitchFamily="18" charset="0"/>
                <a:ea typeface="Calibri" pitchFamily="34" charset="0"/>
                <a:cs typeface="Arial" pitchFamily="34" charset="0"/>
              </a:rPr>
              <a:t>.</a:t>
            </a:r>
          </a:p>
          <a:p>
            <a:pPr lvl="1" eaLnBrk="0" fontAlgn="base" hangingPunct="0">
              <a:spcBef>
                <a:spcPct val="0"/>
              </a:spcBef>
              <a:spcAft>
                <a:spcPct val="0"/>
              </a:spcAft>
              <a:buFontTx/>
              <a:buChar char="•"/>
            </a:pPr>
            <a:endParaRPr lang="en-PH" sz="2000" dirty="0">
              <a:latin typeface="Bell MT" pitchFamily="18" charset="0"/>
              <a:cs typeface="Arial" pitchFamily="34" charset="0"/>
            </a:endParaRPr>
          </a:p>
          <a:p>
            <a:pPr lvl="0" eaLnBrk="0" fontAlgn="base" hangingPunct="0">
              <a:spcBef>
                <a:spcPct val="0"/>
              </a:spcBef>
              <a:spcAft>
                <a:spcPct val="0"/>
              </a:spcAft>
            </a:pPr>
            <a:r>
              <a:rPr lang="en-US" sz="2000" dirty="0" smtClean="0">
                <a:latin typeface="Bell MT" pitchFamily="18" charset="0"/>
                <a:ea typeface="Calibri" pitchFamily="34" charset="0"/>
                <a:cs typeface="Arial" pitchFamily="34" charset="0"/>
              </a:rPr>
              <a:t>7.) </a:t>
            </a:r>
            <a:r>
              <a:rPr lang="en-US" sz="2000" dirty="0" err="1" smtClean="0">
                <a:latin typeface="Bell MT" pitchFamily="18" charset="0"/>
                <a:ea typeface="Calibri" pitchFamily="34" charset="0"/>
                <a:cs typeface="Arial" pitchFamily="34" charset="0"/>
              </a:rPr>
              <a:t>Tigpatabang</a:t>
            </a:r>
            <a:r>
              <a:rPr lang="en-US" sz="2000" dirty="0" smtClean="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ba</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siya</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pagbuhat</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sa</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iyang</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mga</a:t>
            </a:r>
            <a:r>
              <a:rPr lang="en-US" sz="2000" dirty="0">
                <a:latin typeface="Bell MT" pitchFamily="18" charset="0"/>
                <a:ea typeface="Calibri" pitchFamily="34" charset="0"/>
                <a:cs typeface="Arial" pitchFamily="34" charset="0"/>
              </a:rPr>
              <a:t> assignments </a:t>
            </a:r>
            <a:r>
              <a:rPr lang="en-US" sz="2000" dirty="0" err="1">
                <a:latin typeface="Bell MT" pitchFamily="18" charset="0"/>
                <a:ea typeface="Calibri" pitchFamily="34" charset="0"/>
                <a:cs typeface="Arial" pitchFamily="34" charset="0"/>
              </a:rPr>
              <a:t>ug</a:t>
            </a:r>
            <a:r>
              <a:rPr lang="en-US" sz="2000" dirty="0">
                <a:latin typeface="Bell MT" pitchFamily="18" charset="0"/>
                <a:ea typeface="Calibri" pitchFamily="34" charset="0"/>
                <a:cs typeface="Arial" pitchFamily="34" charset="0"/>
              </a:rPr>
              <a:t> projects? </a:t>
            </a:r>
            <a:r>
              <a:rPr lang="en-US" sz="2000" dirty="0" err="1">
                <a:latin typeface="Bell MT" pitchFamily="18" charset="0"/>
                <a:ea typeface="Calibri" pitchFamily="34" charset="0"/>
                <a:cs typeface="Arial" pitchFamily="34" charset="0"/>
              </a:rPr>
              <a:t>Ngano</a:t>
            </a:r>
            <a:r>
              <a:rPr lang="en-US" sz="2000" dirty="0">
                <a:latin typeface="Bell MT" pitchFamily="18" charset="0"/>
                <a:ea typeface="Calibri" pitchFamily="34" charset="0"/>
                <a:cs typeface="Arial" pitchFamily="34" charset="0"/>
              </a:rPr>
              <a:t> man? </a:t>
            </a:r>
            <a:r>
              <a:rPr lang="en-US" sz="2000" dirty="0" err="1">
                <a:latin typeface="Bell MT" pitchFamily="18" charset="0"/>
                <a:ea typeface="Calibri" pitchFamily="34" charset="0"/>
                <a:cs typeface="Arial" pitchFamily="34" charset="0"/>
              </a:rPr>
              <a:t>Ug</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nganong</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dili</a:t>
            </a:r>
            <a:r>
              <a:rPr lang="en-US" sz="2000" dirty="0">
                <a:latin typeface="Bell MT" pitchFamily="18" charset="0"/>
                <a:ea typeface="Calibri" pitchFamily="34" charset="0"/>
                <a:cs typeface="Arial" pitchFamily="34" charset="0"/>
              </a:rPr>
              <a:t> sab?</a:t>
            </a:r>
            <a:endParaRPr lang="en-PH" sz="2000" dirty="0">
              <a:latin typeface="Bell MT" pitchFamily="18" charset="0"/>
              <a:cs typeface="Arial" pitchFamily="34" charset="0"/>
            </a:endParaRPr>
          </a:p>
          <a:p>
            <a:pPr lvl="0" eaLnBrk="0" fontAlgn="base" hangingPunct="0">
              <a:spcBef>
                <a:spcPct val="0"/>
              </a:spcBef>
              <a:spcAft>
                <a:spcPct val="0"/>
              </a:spcAft>
            </a:pPr>
            <a:r>
              <a:rPr lang="en-US" sz="2000" i="1" dirty="0">
                <a:solidFill>
                  <a:srgbClr val="1F497D"/>
                </a:solidFill>
                <a:latin typeface="Bell MT" pitchFamily="18" charset="0"/>
                <a:ea typeface="Calibri" pitchFamily="34" charset="0"/>
                <a:cs typeface="Arial" pitchFamily="34" charset="0"/>
              </a:rPr>
              <a:t>(Did your student ask you to help him/her with his/her assignments and projects? Why or why not?</a:t>
            </a:r>
            <a:endParaRPr lang="en-PH" sz="2000" dirty="0">
              <a:latin typeface="Bell MT" pitchFamily="18" charset="0"/>
              <a:cs typeface="Arial" pitchFamily="34" charset="0"/>
            </a:endParaRPr>
          </a:p>
          <a:p>
            <a:pPr lvl="0" eaLnBrk="0" fontAlgn="base" hangingPunct="0">
              <a:spcBef>
                <a:spcPct val="0"/>
              </a:spcBef>
              <a:spcAft>
                <a:spcPct val="0"/>
              </a:spcAft>
            </a:pPr>
            <a:r>
              <a:rPr lang="en-US" sz="2000" i="1" dirty="0">
                <a:solidFill>
                  <a:srgbClr val="1F497D"/>
                </a:solidFill>
                <a:latin typeface="Bell MT" pitchFamily="18" charset="0"/>
                <a:ea typeface="Calibri" pitchFamily="34" charset="0"/>
                <a:cs typeface="Arial" pitchFamily="34" charset="0"/>
              </a:rPr>
              <a:t>	</a:t>
            </a:r>
            <a:r>
              <a:rPr lang="en-US" sz="2000" b="1" i="1" dirty="0" err="1">
                <a:solidFill>
                  <a:srgbClr val="1F497D"/>
                </a:solidFill>
                <a:latin typeface="Bell MT" pitchFamily="18" charset="0"/>
                <a:ea typeface="Calibri" pitchFamily="34" charset="0"/>
                <a:cs typeface="Arial" pitchFamily="34" charset="0"/>
              </a:rPr>
              <a:t>Mga</a:t>
            </a:r>
            <a:r>
              <a:rPr lang="en-US" sz="2000" b="1" i="1" dirty="0">
                <a:solidFill>
                  <a:srgbClr val="1F497D"/>
                </a:solidFill>
                <a:latin typeface="Bell MT" pitchFamily="18" charset="0"/>
                <a:ea typeface="Calibri" pitchFamily="34" charset="0"/>
                <a:cs typeface="Arial" pitchFamily="34" charset="0"/>
              </a:rPr>
              <a:t> </a:t>
            </a:r>
            <a:r>
              <a:rPr lang="en-US" sz="2000" b="1" i="1" dirty="0" err="1">
                <a:solidFill>
                  <a:srgbClr val="1F497D"/>
                </a:solidFill>
                <a:latin typeface="Bell MT" pitchFamily="18" charset="0"/>
                <a:ea typeface="Calibri" pitchFamily="34" charset="0"/>
                <a:cs typeface="Arial" pitchFamily="34" charset="0"/>
              </a:rPr>
              <a:t>tubag</a:t>
            </a:r>
            <a:r>
              <a:rPr lang="en-US" sz="2000" b="1" i="1" dirty="0">
                <a:solidFill>
                  <a:srgbClr val="1F497D"/>
                </a:solidFill>
                <a:latin typeface="Bell MT" pitchFamily="18" charset="0"/>
                <a:ea typeface="Calibri" pitchFamily="34" charset="0"/>
                <a:cs typeface="Arial" pitchFamily="34" charset="0"/>
              </a:rPr>
              <a:t>:</a:t>
            </a:r>
            <a:endParaRPr lang="en-PH" sz="2000" b="1" dirty="0">
              <a:latin typeface="Bell MT" pitchFamily="18" charset="0"/>
              <a:cs typeface="Arial" pitchFamily="34" charset="0"/>
            </a:endParaRPr>
          </a:p>
          <a:p>
            <a:pPr lvl="1" eaLnBrk="0" fontAlgn="base" hangingPunct="0">
              <a:spcBef>
                <a:spcPct val="0"/>
              </a:spcBef>
              <a:spcAft>
                <a:spcPct val="0"/>
              </a:spcAft>
              <a:buFontTx/>
              <a:buChar char="•"/>
            </a:pPr>
            <a:r>
              <a:rPr lang="en-US" sz="2000" dirty="0">
                <a:solidFill>
                  <a:srgbClr val="1F497D"/>
                </a:solidFill>
                <a:latin typeface="Bell MT" pitchFamily="18" charset="0"/>
                <a:ea typeface="Calibri" pitchFamily="34" charset="0"/>
                <a:cs typeface="Arial" pitchFamily="34" charset="0"/>
              </a:rPr>
              <a:t>Di </a:t>
            </a:r>
            <a:r>
              <a:rPr lang="en-US" sz="2000" dirty="0" err="1">
                <a:solidFill>
                  <a:srgbClr val="1F497D"/>
                </a:solidFill>
                <a:latin typeface="Bell MT" pitchFamily="18" charset="0"/>
                <a:ea typeface="Calibri" pitchFamily="34" charset="0"/>
                <a:cs typeface="Arial" pitchFamily="34" charset="0"/>
              </a:rPr>
              <a:t>ra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magpatudlo</a:t>
            </a:r>
            <a:r>
              <a:rPr lang="en-US" sz="2000" dirty="0">
                <a:solidFill>
                  <a:srgbClr val="1F497D"/>
                </a:solidFill>
                <a:latin typeface="Bell MT" pitchFamily="18" charset="0"/>
                <a:ea typeface="Calibri" pitchFamily="34" charset="0"/>
                <a:cs typeface="Arial" pitchFamily="34" charset="0"/>
              </a:rPr>
              <a:t> kay </a:t>
            </a:r>
            <a:r>
              <a:rPr lang="en-US" sz="2000" dirty="0" err="1">
                <a:solidFill>
                  <a:srgbClr val="1F497D"/>
                </a:solidFill>
                <a:latin typeface="Bell MT" pitchFamily="18" charset="0"/>
                <a:ea typeface="Calibri" pitchFamily="34" charset="0"/>
                <a:cs typeface="Arial" pitchFamily="34" charset="0"/>
              </a:rPr>
              <a:t>sayon</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ra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daw</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ang</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iya</a:t>
            </a:r>
            <a:r>
              <a:rPr lang="en-US" sz="2000" dirty="0">
                <a:solidFill>
                  <a:srgbClr val="1F497D"/>
                </a:solidFill>
                <a:latin typeface="Bell MT" pitchFamily="18" charset="0"/>
                <a:ea typeface="Calibri" pitchFamily="34" charset="0"/>
                <a:cs typeface="Arial" pitchFamily="34" charset="0"/>
              </a:rPr>
              <a:t> lessons.</a:t>
            </a:r>
            <a:endParaRPr lang="en-PH" sz="2000" dirty="0">
              <a:latin typeface="Bell MT" pitchFamily="18" charset="0"/>
              <a:cs typeface="Arial" pitchFamily="34" charset="0"/>
            </a:endParaRPr>
          </a:p>
          <a:p>
            <a:pPr lvl="1" eaLnBrk="0" fontAlgn="base" hangingPunct="0">
              <a:spcBef>
                <a:spcPct val="0"/>
              </a:spcBef>
              <a:spcAft>
                <a:spcPct val="0"/>
              </a:spcAft>
              <a:buFontTx/>
              <a:buChar char="•"/>
            </a:pPr>
            <a:r>
              <a:rPr lang="en-US" sz="2000" dirty="0">
                <a:solidFill>
                  <a:srgbClr val="1F497D"/>
                </a:solidFill>
                <a:latin typeface="Bell MT" pitchFamily="18" charset="0"/>
                <a:ea typeface="Calibri" pitchFamily="34" charset="0"/>
                <a:cs typeface="Arial" pitchFamily="34" charset="0"/>
              </a:rPr>
              <a:t>Di </a:t>
            </a:r>
            <a:r>
              <a:rPr lang="en-US" sz="2000" dirty="0" err="1">
                <a:solidFill>
                  <a:srgbClr val="1F497D"/>
                </a:solidFill>
                <a:latin typeface="Bell MT" pitchFamily="18" charset="0"/>
                <a:ea typeface="Calibri" pitchFamily="34" charset="0"/>
                <a:cs typeface="Arial" pitchFamily="34" charset="0"/>
              </a:rPr>
              <a:t>na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pasugo</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sa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balay</a:t>
            </a:r>
            <a:r>
              <a:rPr lang="en-US" sz="2000" dirty="0">
                <a:solidFill>
                  <a:srgbClr val="1F497D"/>
                </a:solidFill>
                <a:latin typeface="Bell MT" pitchFamily="18" charset="0"/>
                <a:ea typeface="Calibri" pitchFamily="34" charset="0"/>
                <a:cs typeface="Arial" pitchFamily="34" charset="0"/>
              </a:rPr>
              <a:t> kay </a:t>
            </a:r>
            <a:r>
              <a:rPr lang="en-US" sz="2000" dirty="0" err="1">
                <a:solidFill>
                  <a:srgbClr val="1F497D"/>
                </a:solidFill>
                <a:latin typeface="Bell MT" pitchFamily="18" charset="0"/>
                <a:ea typeface="Calibri" pitchFamily="34" charset="0"/>
                <a:cs typeface="Arial" pitchFamily="34" charset="0"/>
              </a:rPr>
              <a:t>daghan</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daw</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sya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tun-anan</a:t>
            </a:r>
            <a:r>
              <a:rPr lang="en-US" sz="2000" dirty="0">
                <a:solidFill>
                  <a:srgbClr val="1F497D"/>
                </a:solidFill>
                <a:latin typeface="Bell MT" pitchFamily="18" charset="0"/>
                <a:ea typeface="Calibri" pitchFamily="34" charset="0"/>
                <a:cs typeface="Arial" pitchFamily="34" charset="0"/>
              </a:rPr>
              <a:t>.</a:t>
            </a:r>
            <a:endParaRPr lang="en-PH" sz="2000" dirty="0">
              <a:latin typeface="Bell MT" pitchFamily="18" charset="0"/>
              <a:cs typeface="Arial" pitchFamily="34" charset="0"/>
            </a:endParaRPr>
          </a:p>
          <a:p>
            <a:pPr lvl="1" eaLnBrk="0" fontAlgn="base" hangingPunct="0">
              <a:spcBef>
                <a:spcPct val="0"/>
              </a:spcBef>
              <a:spcAft>
                <a:spcPct val="0"/>
              </a:spcAft>
              <a:buFontTx/>
              <a:buChar char="•"/>
            </a:pPr>
            <a:r>
              <a:rPr lang="en-US" sz="2000" dirty="0" err="1">
                <a:solidFill>
                  <a:srgbClr val="1F497D"/>
                </a:solidFill>
                <a:latin typeface="Bell MT" pitchFamily="18" charset="0"/>
                <a:ea typeface="Calibri" pitchFamily="34" charset="0"/>
                <a:cs typeface="Arial" pitchFamily="34" charset="0"/>
              </a:rPr>
              <a:t>Maulahi</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ang</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trabaho</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sa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balay</a:t>
            </a:r>
            <a:r>
              <a:rPr lang="en-US" sz="2000" dirty="0">
                <a:solidFill>
                  <a:srgbClr val="1F497D"/>
                </a:solidFill>
                <a:latin typeface="Bell MT" pitchFamily="18" charset="0"/>
                <a:ea typeface="Calibri" pitchFamily="34" charset="0"/>
                <a:cs typeface="Arial" pitchFamily="34" charset="0"/>
              </a:rPr>
              <a:t> kay </a:t>
            </a:r>
            <a:r>
              <a:rPr lang="en-US" sz="2000" dirty="0" err="1">
                <a:solidFill>
                  <a:srgbClr val="1F497D"/>
                </a:solidFill>
                <a:latin typeface="Bell MT" pitchFamily="18" charset="0"/>
                <a:ea typeface="Calibri" pitchFamily="34" charset="0"/>
                <a:cs typeface="Arial" pitchFamily="34" charset="0"/>
              </a:rPr>
              <a:t>unahon</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ang</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leksyon</a:t>
            </a:r>
            <a:r>
              <a:rPr lang="en-US" sz="2000" dirty="0">
                <a:solidFill>
                  <a:srgbClr val="1F497D"/>
                </a:solidFill>
                <a:latin typeface="Bell MT" pitchFamily="18" charset="0"/>
                <a:ea typeface="Calibri" pitchFamily="34" charset="0"/>
                <a:cs typeface="Arial" pitchFamily="34" charset="0"/>
              </a:rPr>
              <a:t>.</a:t>
            </a:r>
            <a:endParaRPr lang="en-PH" sz="2000" dirty="0">
              <a:latin typeface="Bell MT" pitchFamily="18" charset="0"/>
              <a:cs typeface="Arial" pitchFamily="34" charset="0"/>
            </a:endParaRPr>
          </a:p>
          <a:p>
            <a:pPr lvl="1" eaLnBrk="0" fontAlgn="base" hangingPunct="0">
              <a:spcBef>
                <a:spcPct val="0"/>
              </a:spcBef>
              <a:spcAft>
                <a:spcPct val="0"/>
              </a:spcAft>
              <a:buFontTx/>
              <a:buChar char="•"/>
            </a:pPr>
            <a:r>
              <a:rPr lang="en-US" sz="2000" dirty="0" err="1">
                <a:solidFill>
                  <a:srgbClr val="1F497D"/>
                </a:solidFill>
                <a:latin typeface="Bell MT" pitchFamily="18" charset="0"/>
                <a:ea typeface="Calibri" pitchFamily="34" charset="0"/>
                <a:cs typeface="Arial" pitchFamily="34" charset="0"/>
              </a:rPr>
              <a:t>Magtuon</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siya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siya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ra.</a:t>
            </a:r>
            <a:endParaRPr lang="en-PH" sz="2000" dirty="0">
              <a:latin typeface="Bell MT" pitchFamily="18" charset="0"/>
              <a:cs typeface="Arial" pitchFamily="34" charset="0"/>
            </a:endParaRPr>
          </a:p>
          <a:p>
            <a:pPr lvl="1" eaLnBrk="0" fontAlgn="base" hangingPunct="0">
              <a:spcBef>
                <a:spcPct val="0"/>
              </a:spcBef>
              <a:spcAft>
                <a:spcPct val="0"/>
              </a:spcAft>
              <a:buFontTx/>
              <a:buChar char="•"/>
            </a:pPr>
            <a:r>
              <a:rPr lang="en-US" sz="2000" dirty="0" err="1">
                <a:solidFill>
                  <a:srgbClr val="1F497D"/>
                </a:solidFill>
                <a:latin typeface="Bell MT" pitchFamily="18" charset="0"/>
                <a:ea typeface="Calibri" pitchFamily="34" charset="0"/>
                <a:cs typeface="Arial" pitchFamily="34" charset="0"/>
              </a:rPr>
              <a:t>Walay</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mahimo</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ang</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ginikanan</a:t>
            </a:r>
            <a:r>
              <a:rPr lang="en-US" sz="2000" dirty="0">
                <a:solidFill>
                  <a:srgbClr val="1F497D"/>
                </a:solidFill>
                <a:latin typeface="Bell MT" pitchFamily="18" charset="0"/>
                <a:ea typeface="Calibri" pitchFamily="34" charset="0"/>
                <a:cs typeface="Arial" pitchFamily="34" charset="0"/>
              </a:rPr>
              <a:t> kay </a:t>
            </a:r>
            <a:r>
              <a:rPr lang="en-US" sz="2000" dirty="0" err="1">
                <a:solidFill>
                  <a:srgbClr val="1F497D"/>
                </a:solidFill>
                <a:latin typeface="Bell MT" pitchFamily="18" charset="0"/>
                <a:ea typeface="Calibri" pitchFamily="34" charset="0"/>
                <a:cs typeface="Arial" pitchFamily="34" charset="0"/>
              </a:rPr>
              <a:t>wala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silay</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ikatudlo</a:t>
            </a:r>
            <a:r>
              <a:rPr lang="en-US" sz="2000" dirty="0">
                <a:solidFill>
                  <a:srgbClr val="1F497D"/>
                </a:solidFill>
                <a:latin typeface="Bell MT" pitchFamily="18" charset="0"/>
                <a:ea typeface="Calibri" pitchFamily="34" charset="0"/>
                <a:cs typeface="Arial" pitchFamily="34" charset="0"/>
              </a:rPr>
              <a:t> , </a:t>
            </a:r>
            <a:r>
              <a:rPr lang="en-US" sz="2000" dirty="0" err="1">
                <a:solidFill>
                  <a:srgbClr val="1F497D"/>
                </a:solidFill>
                <a:latin typeface="Bell MT" pitchFamily="18" charset="0"/>
                <a:ea typeface="Calibri" pitchFamily="34" charset="0"/>
                <a:cs typeface="Arial" pitchFamily="34" charset="0"/>
              </a:rPr>
              <a:t>walay</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ika</a:t>
            </a:r>
            <a:r>
              <a:rPr lang="en-US" sz="2000" dirty="0">
                <a:solidFill>
                  <a:srgbClr val="1F497D"/>
                </a:solidFill>
                <a:latin typeface="Bell MT" pitchFamily="18" charset="0"/>
                <a:ea typeface="Calibri" pitchFamily="34" charset="0"/>
                <a:cs typeface="Arial" pitchFamily="34" charset="0"/>
              </a:rPr>
              <a:t>-share kay </a:t>
            </a:r>
            <a:r>
              <a:rPr lang="en-US" sz="2000" dirty="0" err="1">
                <a:solidFill>
                  <a:srgbClr val="1F497D"/>
                </a:solidFill>
                <a:latin typeface="Bell MT" pitchFamily="18" charset="0"/>
                <a:ea typeface="Calibri" pitchFamily="34" charset="0"/>
                <a:cs typeface="Arial" pitchFamily="34" charset="0"/>
              </a:rPr>
              <a:t>kulang</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iniskwelahan</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ang</a:t>
            </a:r>
            <a:r>
              <a:rPr lang="en-US" sz="2000" dirty="0">
                <a:solidFill>
                  <a:srgbClr val="1F497D"/>
                </a:solidFill>
                <a:latin typeface="Bell MT" pitchFamily="18" charset="0"/>
                <a:ea typeface="Calibri" pitchFamily="34" charset="0"/>
                <a:cs typeface="Arial" pitchFamily="34" charset="0"/>
              </a:rPr>
              <a:t> </a:t>
            </a:r>
            <a:r>
              <a:rPr lang="en-US" sz="2000" dirty="0" err="1" smtClean="0">
                <a:solidFill>
                  <a:srgbClr val="1F497D"/>
                </a:solidFill>
                <a:latin typeface="Bell MT" pitchFamily="18" charset="0"/>
                <a:ea typeface="Calibri" pitchFamily="34" charset="0"/>
                <a:cs typeface="Arial" pitchFamily="34" charset="0"/>
              </a:rPr>
              <a:t>ginikanan</a:t>
            </a:r>
            <a:r>
              <a:rPr lang="en-US" sz="2000" dirty="0">
                <a:solidFill>
                  <a:srgbClr val="1F497D"/>
                </a:solidFill>
                <a:latin typeface="Bell MT" pitchFamily="18" charset="0"/>
                <a:ea typeface="Calibri" pitchFamily="34" charset="0"/>
                <a:cs typeface="Arial" pitchFamily="34" charset="0"/>
              </a:rPr>
              <a:t>.</a:t>
            </a:r>
          </a:p>
          <a:p>
            <a:pPr lvl="1" eaLnBrk="0" fontAlgn="base" hangingPunct="0">
              <a:spcBef>
                <a:spcPct val="0"/>
              </a:spcBef>
              <a:spcAft>
                <a:spcPct val="0"/>
              </a:spcAft>
              <a:buFont typeface="Arial" pitchFamily="34" charset="0"/>
              <a:buChar char="•"/>
            </a:pPr>
            <a:r>
              <a:rPr lang="en-US" sz="2000" dirty="0" smtClean="0">
                <a:solidFill>
                  <a:srgbClr val="1F497D"/>
                </a:solidFill>
                <a:latin typeface="Bell MT" pitchFamily="18" charset="0"/>
                <a:ea typeface="Calibri" pitchFamily="34" charset="0"/>
                <a:cs typeface="Arial" pitchFamily="34" charset="0"/>
              </a:rPr>
              <a:t>Sa </a:t>
            </a:r>
            <a:r>
              <a:rPr lang="en-US" sz="2000" dirty="0" err="1">
                <a:solidFill>
                  <a:srgbClr val="1F497D"/>
                </a:solidFill>
                <a:latin typeface="Bell MT" pitchFamily="18" charset="0"/>
                <a:ea typeface="Calibri" pitchFamily="34" charset="0"/>
                <a:cs typeface="Arial" pitchFamily="34" charset="0"/>
              </a:rPr>
              <a:t>igsoon</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lang</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papangutan</a:t>
            </a:r>
            <a:r>
              <a:rPr lang="en-US" sz="2000" dirty="0">
                <a:solidFill>
                  <a:srgbClr val="1F497D"/>
                </a:solidFill>
                <a:latin typeface="Bell MT" pitchFamily="18" charset="0"/>
                <a:ea typeface="Calibri" pitchFamily="34" charset="0"/>
                <a:cs typeface="Arial" pitchFamily="34" charset="0"/>
              </a:rPr>
              <a:t>-on </a:t>
            </a:r>
            <a:r>
              <a:rPr lang="en-US" sz="2000" dirty="0" err="1">
                <a:solidFill>
                  <a:srgbClr val="1F497D"/>
                </a:solidFill>
                <a:latin typeface="Bell MT" pitchFamily="18" charset="0"/>
                <a:ea typeface="Calibri" pitchFamily="34" charset="0"/>
                <a:cs typeface="Arial" pitchFamily="34" charset="0"/>
              </a:rPr>
              <a:t>kabahin</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sa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nalibgan</a:t>
            </a:r>
            <a:endParaRPr lang="en-US" sz="2000" dirty="0">
              <a:latin typeface="Bell MT" pitchFamily="18" charset="0"/>
              <a:cs typeface="Arial" pitchFamily="34" charset="0"/>
            </a:endParaRPr>
          </a:p>
        </p:txBody>
      </p:sp>
      <p:sp>
        <p:nvSpPr>
          <p:cNvPr id="8" name="Rectangle 9"/>
          <p:cNvSpPr/>
          <p:nvPr/>
        </p:nvSpPr>
        <p:spPr>
          <a:xfrm>
            <a:off x="0" y="65913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29146098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descr="10.jpg"/>
          <p:cNvPicPr>
            <a:picLocks noChangeAspect="1"/>
          </p:cNvPicPr>
          <p:nvPr/>
        </p:nvPicPr>
        <p:blipFill>
          <a:blip r:embed="rId2" cstate="print"/>
          <a:stretch>
            <a:fillRect/>
          </a:stretch>
        </p:blipFill>
        <p:spPr>
          <a:xfrm>
            <a:off x="-304800" y="-228600"/>
            <a:ext cx="9753600" cy="7315200"/>
          </a:xfrm>
          <a:prstGeom prst="rect">
            <a:avLst/>
          </a:prstGeom>
        </p:spPr>
      </p:pic>
      <p:sp>
        <p:nvSpPr>
          <p:cNvPr id="3" name="Subtitle 2"/>
          <p:cNvSpPr>
            <a:spLocks noGrp="1"/>
          </p:cNvSpPr>
          <p:nvPr>
            <p:ph type="subTitle" idx="1"/>
          </p:nvPr>
        </p:nvSpPr>
        <p:spPr>
          <a:xfrm>
            <a:off x="838200" y="1219200"/>
            <a:ext cx="8305800" cy="5410200"/>
          </a:xfrm>
        </p:spPr>
        <p:txBody>
          <a:bodyPr>
            <a:normAutofit/>
          </a:bodyPr>
          <a:lstStyle/>
          <a:p>
            <a:pPr algn="just"/>
            <a:r>
              <a:rPr lang="en-US" dirty="0" smtClean="0">
                <a:solidFill>
                  <a:schemeClr val="bg1"/>
                </a:solidFill>
              </a:rPr>
              <a:t>            </a:t>
            </a:r>
            <a:endParaRPr lang="en-US" dirty="0">
              <a:solidFill>
                <a:schemeClr val="bg1"/>
              </a:solidFill>
            </a:endParaRPr>
          </a:p>
        </p:txBody>
      </p:sp>
      <p:sp>
        <p:nvSpPr>
          <p:cNvPr id="2" name="Rectangle 1"/>
          <p:cNvSpPr/>
          <p:nvPr/>
        </p:nvSpPr>
        <p:spPr>
          <a:xfrm>
            <a:off x="1524000" y="6927"/>
            <a:ext cx="7086600" cy="1046440"/>
          </a:xfrm>
          <a:prstGeom prst="rect">
            <a:avLst/>
          </a:prstGeom>
        </p:spPr>
        <p:txBody>
          <a:bodyPr wrap="square">
            <a:spAutoFit/>
          </a:bodyPr>
          <a:lstStyle/>
          <a:p>
            <a:pPr lvl="0" eaLnBrk="0" fontAlgn="base" hangingPunct="0">
              <a:spcBef>
                <a:spcPct val="0"/>
              </a:spcBef>
              <a:spcAft>
                <a:spcPct val="0"/>
              </a:spcAft>
            </a:pPr>
            <a:r>
              <a:rPr kumimoji="0" lang="en-PH" sz="3600" b="0" i="0" u="none" strike="noStrike" cap="none" normalizeH="0" baseline="0" dirty="0" smtClean="0">
                <a:ln>
                  <a:noFill/>
                </a:ln>
                <a:solidFill>
                  <a:schemeClr val="tx1"/>
                </a:solidFill>
                <a:effectLst/>
                <a:latin typeface="Calibri" pitchFamily="34" charset="0"/>
                <a:cs typeface="Arial" pitchFamily="34" charset="0"/>
              </a:rPr>
              <a:t>	</a:t>
            </a:r>
            <a:endParaRPr kumimoji="0" lang="en-PH" sz="3600" b="0" i="0" u="none" strike="noStrike" cap="none" normalizeH="0" baseline="0" dirty="0" smtClean="0">
              <a:ln>
                <a:noFill/>
              </a:ln>
              <a:solidFill>
                <a:schemeClr val="tx1"/>
              </a:solidFill>
              <a:effectLst/>
              <a:latin typeface="Bell MT" pitchFamily="18" charset="0"/>
              <a:cs typeface="Arial" pitchFamily="34" charset="0"/>
            </a:endParaRPr>
          </a:p>
          <a:p>
            <a:pPr lvl="0" eaLnBrk="0" fontAlgn="base" hangingPunct="0">
              <a:spcBef>
                <a:spcPct val="0"/>
              </a:spcBef>
              <a:spcAft>
                <a:spcPct val="0"/>
              </a:spcAft>
            </a:pPr>
            <a:endParaRPr kumimoji="0" lang="en-PH" sz="2600" b="0" i="0" u="none" strike="noStrike" cap="none" normalizeH="0" baseline="0" dirty="0" smtClean="0">
              <a:ln>
                <a:noFill/>
              </a:ln>
              <a:solidFill>
                <a:schemeClr val="tx1"/>
              </a:solidFill>
              <a:effectLst/>
              <a:latin typeface="Bell MT" pitchFamily="18" charset="0"/>
              <a:cs typeface="Arial" pitchFamily="34" charset="0"/>
            </a:endParaRPr>
          </a:p>
        </p:txBody>
      </p:sp>
      <p:sp>
        <p:nvSpPr>
          <p:cNvPr id="5" name="Rectangle 4"/>
          <p:cNvSpPr/>
          <p:nvPr/>
        </p:nvSpPr>
        <p:spPr>
          <a:xfrm>
            <a:off x="2369127" y="160818"/>
            <a:ext cx="5257801" cy="492443"/>
          </a:xfrm>
          <a:prstGeom prst="rect">
            <a:avLst/>
          </a:prstGeom>
        </p:spPr>
        <p:txBody>
          <a:bodyPr wrap="square">
            <a:spAutoFit/>
          </a:bodyPr>
          <a:lstStyle/>
          <a:p>
            <a:pPr algn="ctr"/>
            <a:r>
              <a:rPr lang="en-US" sz="2600" b="1" dirty="0" smtClean="0">
                <a:solidFill>
                  <a:srgbClr val="C00000"/>
                </a:solidFill>
              </a:rPr>
              <a:t>VOICE OF THE CUSTOMERS</a:t>
            </a:r>
            <a:endParaRPr lang="en-US" sz="2600" b="1" dirty="0">
              <a:solidFill>
                <a:srgbClr val="C00000"/>
              </a:solidFill>
            </a:endParaRPr>
          </a:p>
        </p:txBody>
      </p:sp>
      <p:sp>
        <p:nvSpPr>
          <p:cNvPr id="7" name="TextBox 6"/>
          <p:cNvSpPr txBox="1"/>
          <p:nvPr/>
        </p:nvSpPr>
        <p:spPr>
          <a:xfrm>
            <a:off x="2369127" y="622510"/>
            <a:ext cx="5396346" cy="430887"/>
          </a:xfrm>
          <a:prstGeom prst="rect">
            <a:avLst/>
          </a:prstGeom>
          <a:noFill/>
        </p:spPr>
        <p:txBody>
          <a:bodyPr wrap="square" rtlCol="0">
            <a:spAutoFit/>
          </a:bodyPr>
          <a:lstStyle/>
          <a:p>
            <a:pPr algn="ctr"/>
            <a:r>
              <a:rPr lang="en-US" sz="2200" dirty="0" smtClean="0">
                <a:latin typeface="Arial Rounded MT Bold" panose="020F0704030504030204" pitchFamily="34" charset="0"/>
              </a:rPr>
              <a:t>(Parents)</a:t>
            </a:r>
            <a:endParaRPr lang="en-US" sz="2200" dirty="0">
              <a:latin typeface="Arial Rounded MT Bold" panose="020F0704030504030204" pitchFamily="34" charset="0"/>
            </a:endParaRPr>
          </a:p>
        </p:txBody>
      </p:sp>
      <p:sp>
        <p:nvSpPr>
          <p:cNvPr id="4" name="Rectangle 3"/>
          <p:cNvSpPr/>
          <p:nvPr/>
        </p:nvSpPr>
        <p:spPr>
          <a:xfrm>
            <a:off x="1219200" y="1053367"/>
            <a:ext cx="7924800" cy="400110"/>
          </a:xfrm>
          <a:prstGeom prst="rect">
            <a:avLst/>
          </a:prstGeom>
        </p:spPr>
        <p:txBody>
          <a:bodyPr wrap="square">
            <a:spAutoFit/>
          </a:bodyPr>
          <a:lstStyle/>
          <a:p>
            <a:pPr lvl="0" eaLnBrk="0" fontAlgn="base" hangingPunct="0">
              <a:spcBef>
                <a:spcPct val="0"/>
              </a:spcBef>
              <a:spcAft>
                <a:spcPct val="0"/>
              </a:spcAft>
              <a:buFontTx/>
              <a:buChar char="•"/>
            </a:pPr>
            <a:endParaRPr lang="en-US" sz="2000" dirty="0">
              <a:latin typeface="Bell MT" pitchFamily="18" charset="0"/>
              <a:cs typeface="Arial" pitchFamily="34" charset="0"/>
            </a:endParaRPr>
          </a:p>
        </p:txBody>
      </p:sp>
      <p:sp>
        <p:nvSpPr>
          <p:cNvPr id="6" name="Rectangle 5"/>
          <p:cNvSpPr/>
          <p:nvPr/>
        </p:nvSpPr>
        <p:spPr>
          <a:xfrm>
            <a:off x="1219200" y="1253423"/>
            <a:ext cx="8077200" cy="6247864"/>
          </a:xfrm>
          <a:prstGeom prst="rect">
            <a:avLst/>
          </a:prstGeom>
        </p:spPr>
        <p:txBody>
          <a:bodyPr wrap="square">
            <a:spAutoFit/>
          </a:bodyPr>
          <a:lstStyle/>
          <a:p>
            <a:pPr lvl="0" fontAlgn="base">
              <a:spcBef>
                <a:spcPct val="0"/>
              </a:spcBef>
              <a:spcAft>
                <a:spcPct val="0"/>
              </a:spcAft>
            </a:pPr>
            <a:r>
              <a:rPr lang="en-US" sz="2000" dirty="0" smtClean="0">
                <a:latin typeface="Bell MT" pitchFamily="18" charset="0"/>
                <a:ea typeface="Calibri" pitchFamily="34" charset="0"/>
                <a:cs typeface="Arial" pitchFamily="34" charset="0"/>
              </a:rPr>
              <a:t>8.) </a:t>
            </a:r>
            <a:r>
              <a:rPr lang="en-US" sz="2000" dirty="0" err="1" smtClean="0">
                <a:latin typeface="Bell MT" pitchFamily="18" charset="0"/>
                <a:ea typeface="Calibri" pitchFamily="34" charset="0"/>
                <a:cs typeface="Arial" pitchFamily="34" charset="0"/>
              </a:rPr>
              <a:t>Unsa</a:t>
            </a:r>
            <a:r>
              <a:rPr lang="en-US" sz="2000" dirty="0" smtClean="0">
                <a:latin typeface="Bell MT" pitchFamily="18" charset="0"/>
                <a:ea typeface="Calibri" pitchFamily="34" charset="0"/>
                <a:cs typeface="Arial" pitchFamily="34" charset="0"/>
              </a:rPr>
              <a:t> </a:t>
            </a:r>
            <a:r>
              <a:rPr lang="en-US" sz="2000" dirty="0">
                <a:latin typeface="Bell MT" pitchFamily="18" charset="0"/>
                <a:ea typeface="Calibri" pitchFamily="34" charset="0"/>
                <a:cs typeface="Arial" pitchFamily="34" charset="0"/>
              </a:rPr>
              <a:t>man </a:t>
            </a:r>
            <a:r>
              <a:rPr lang="en-US" sz="2000" dirty="0" err="1">
                <a:latin typeface="Bell MT" pitchFamily="18" charset="0"/>
                <a:ea typeface="Calibri" pitchFamily="34" charset="0"/>
                <a:cs typeface="Arial" pitchFamily="34" charset="0"/>
              </a:rPr>
              <a:t>ang</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mga</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pwede</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mabasa</a:t>
            </a:r>
            <a:r>
              <a:rPr lang="en-US" sz="2000" dirty="0">
                <a:latin typeface="Bell MT" pitchFamily="18" charset="0"/>
                <a:ea typeface="Calibri" pitchFamily="34" charset="0"/>
                <a:cs typeface="Arial" pitchFamily="34" charset="0"/>
              </a:rPr>
              <a:t> o </a:t>
            </a:r>
            <a:r>
              <a:rPr lang="en-US" sz="2000" dirty="0" err="1">
                <a:latin typeface="Bell MT" pitchFamily="18" charset="0"/>
                <a:ea typeface="Calibri" pitchFamily="34" charset="0"/>
                <a:cs typeface="Arial" pitchFamily="34" charset="0"/>
              </a:rPr>
              <a:t>matun</a:t>
            </a:r>
            <a:r>
              <a:rPr lang="en-US" sz="2000" dirty="0">
                <a:latin typeface="Bell MT" pitchFamily="18" charset="0"/>
                <a:ea typeface="Calibri" pitchFamily="34" charset="0"/>
                <a:cs typeface="Arial" pitchFamily="34" charset="0"/>
              </a:rPr>
              <a:t>-an </a:t>
            </a:r>
            <a:r>
              <a:rPr lang="en-US" sz="2000" dirty="0" err="1">
                <a:latin typeface="Bell MT" pitchFamily="18" charset="0"/>
                <a:ea typeface="Calibri" pitchFamily="34" charset="0"/>
                <a:cs typeface="Arial" pitchFamily="34" charset="0"/>
              </a:rPr>
              <a:t>nga</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anaa</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sa</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inyong</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balay</a:t>
            </a:r>
            <a:r>
              <a:rPr lang="en-US" sz="2000" dirty="0">
                <a:latin typeface="Bell MT" pitchFamily="18" charset="0"/>
                <a:ea typeface="Calibri" pitchFamily="34" charset="0"/>
                <a:cs typeface="Arial" pitchFamily="34" charset="0"/>
              </a:rPr>
              <a:t>? </a:t>
            </a:r>
            <a:endParaRPr lang="en-PH" sz="2000" dirty="0">
              <a:latin typeface="Bell MT" pitchFamily="18" charset="0"/>
              <a:cs typeface="Arial" pitchFamily="34" charset="0"/>
            </a:endParaRPr>
          </a:p>
          <a:p>
            <a:pPr lvl="0" eaLnBrk="0" fontAlgn="base" hangingPunct="0">
              <a:spcBef>
                <a:spcPct val="0"/>
              </a:spcBef>
              <a:spcAft>
                <a:spcPct val="0"/>
              </a:spcAft>
            </a:pPr>
            <a:r>
              <a:rPr lang="en-US" sz="2000" i="1" dirty="0">
                <a:solidFill>
                  <a:srgbClr val="1F497D"/>
                </a:solidFill>
                <a:latin typeface="Bell MT" pitchFamily="18" charset="0"/>
                <a:ea typeface="Calibri" pitchFamily="34" charset="0"/>
                <a:cs typeface="Arial" pitchFamily="34" charset="0"/>
              </a:rPr>
              <a:t>(What materials are available for reading and studying at home? </a:t>
            </a:r>
            <a:endParaRPr lang="en-PH" sz="2000" dirty="0">
              <a:latin typeface="Bell MT" pitchFamily="18" charset="0"/>
              <a:cs typeface="Arial" pitchFamily="34" charset="0"/>
            </a:endParaRPr>
          </a:p>
          <a:p>
            <a:pPr lvl="0" eaLnBrk="0" fontAlgn="base" hangingPunct="0">
              <a:spcBef>
                <a:spcPct val="0"/>
              </a:spcBef>
              <a:spcAft>
                <a:spcPct val="0"/>
              </a:spcAft>
            </a:pPr>
            <a:r>
              <a:rPr lang="en-US" sz="2000" i="1" dirty="0">
                <a:solidFill>
                  <a:srgbClr val="1F497D"/>
                </a:solidFill>
                <a:latin typeface="Bell MT" pitchFamily="18" charset="0"/>
                <a:ea typeface="Calibri" pitchFamily="34" charset="0"/>
                <a:cs typeface="Arial" pitchFamily="34" charset="0"/>
              </a:rPr>
              <a:t>	</a:t>
            </a:r>
            <a:r>
              <a:rPr lang="en-US" sz="2000" b="1" i="1" dirty="0" err="1">
                <a:solidFill>
                  <a:srgbClr val="1F497D"/>
                </a:solidFill>
                <a:latin typeface="Bell MT" pitchFamily="18" charset="0"/>
                <a:ea typeface="Calibri" pitchFamily="34" charset="0"/>
                <a:cs typeface="Arial" pitchFamily="34" charset="0"/>
              </a:rPr>
              <a:t>Mga</a:t>
            </a:r>
            <a:r>
              <a:rPr lang="en-US" sz="2000" b="1" i="1" dirty="0">
                <a:solidFill>
                  <a:srgbClr val="1F497D"/>
                </a:solidFill>
                <a:latin typeface="Bell MT" pitchFamily="18" charset="0"/>
                <a:ea typeface="Calibri" pitchFamily="34" charset="0"/>
                <a:cs typeface="Arial" pitchFamily="34" charset="0"/>
              </a:rPr>
              <a:t> </a:t>
            </a:r>
            <a:r>
              <a:rPr lang="en-US" sz="2000" b="1" i="1" dirty="0" err="1">
                <a:solidFill>
                  <a:srgbClr val="1F497D"/>
                </a:solidFill>
                <a:latin typeface="Bell MT" pitchFamily="18" charset="0"/>
                <a:ea typeface="Calibri" pitchFamily="34" charset="0"/>
                <a:cs typeface="Arial" pitchFamily="34" charset="0"/>
              </a:rPr>
              <a:t>tubag</a:t>
            </a:r>
            <a:r>
              <a:rPr lang="en-US" sz="2000" b="1" i="1" dirty="0">
                <a:solidFill>
                  <a:srgbClr val="1F497D"/>
                </a:solidFill>
                <a:latin typeface="Bell MT" pitchFamily="18" charset="0"/>
                <a:ea typeface="Calibri" pitchFamily="34" charset="0"/>
                <a:cs typeface="Arial" pitchFamily="34" charset="0"/>
              </a:rPr>
              <a:t>:</a:t>
            </a:r>
            <a:endParaRPr lang="en-PH" sz="2000" b="1" dirty="0">
              <a:latin typeface="Bell MT" pitchFamily="18" charset="0"/>
              <a:cs typeface="Arial" pitchFamily="34" charset="0"/>
            </a:endParaRPr>
          </a:p>
          <a:p>
            <a:pPr lvl="1" eaLnBrk="0" fontAlgn="base" hangingPunct="0">
              <a:spcBef>
                <a:spcPct val="0"/>
              </a:spcBef>
              <a:spcAft>
                <a:spcPct val="0"/>
              </a:spcAft>
              <a:buFontTx/>
              <a:buChar char="•"/>
            </a:pPr>
            <a:r>
              <a:rPr lang="en-US" sz="2000" dirty="0">
                <a:solidFill>
                  <a:srgbClr val="1F497D"/>
                </a:solidFill>
                <a:latin typeface="Bell MT" pitchFamily="18" charset="0"/>
                <a:ea typeface="Calibri" pitchFamily="34" charset="0"/>
                <a:cs typeface="Arial" pitchFamily="34" charset="0"/>
              </a:rPr>
              <a:t>Dictionary</a:t>
            </a:r>
            <a:endParaRPr lang="en-PH" sz="2000" dirty="0">
              <a:latin typeface="Bell MT" pitchFamily="18" charset="0"/>
              <a:cs typeface="Arial" pitchFamily="34" charset="0"/>
            </a:endParaRPr>
          </a:p>
          <a:p>
            <a:pPr lvl="1" eaLnBrk="0" fontAlgn="base" hangingPunct="0">
              <a:spcBef>
                <a:spcPct val="0"/>
              </a:spcBef>
              <a:spcAft>
                <a:spcPct val="0"/>
              </a:spcAft>
              <a:buFontTx/>
              <a:buChar char="•"/>
            </a:pPr>
            <a:r>
              <a:rPr lang="en-US" sz="2000" dirty="0">
                <a:solidFill>
                  <a:srgbClr val="1F497D"/>
                </a:solidFill>
                <a:latin typeface="Bell MT" pitchFamily="18" charset="0"/>
                <a:ea typeface="Calibri" pitchFamily="34" charset="0"/>
                <a:cs typeface="Arial" pitchFamily="34" charset="0"/>
              </a:rPr>
              <a:t>Bible</a:t>
            </a:r>
            <a:endParaRPr lang="en-PH" sz="2000" dirty="0">
              <a:latin typeface="Bell MT" pitchFamily="18" charset="0"/>
              <a:cs typeface="Arial" pitchFamily="34" charset="0"/>
            </a:endParaRPr>
          </a:p>
          <a:p>
            <a:pPr lvl="1" eaLnBrk="0" fontAlgn="base" hangingPunct="0">
              <a:spcBef>
                <a:spcPct val="0"/>
              </a:spcBef>
              <a:spcAft>
                <a:spcPct val="0"/>
              </a:spcAft>
              <a:buFontTx/>
              <a:buChar char="•"/>
            </a:pPr>
            <a:r>
              <a:rPr lang="en-US" sz="2000" dirty="0">
                <a:solidFill>
                  <a:srgbClr val="1F497D"/>
                </a:solidFill>
                <a:latin typeface="Bell MT" pitchFamily="18" charset="0"/>
                <a:ea typeface="Calibri" pitchFamily="34" charset="0"/>
                <a:cs typeface="Arial" pitchFamily="34" charset="0"/>
              </a:rPr>
              <a:t>Encyclopedia</a:t>
            </a:r>
            <a:endParaRPr lang="en-PH" sz="2000" dirty="0">
              <a:latin typeface="Bell MT" pitchFamily="18" charset="0"/>
              <a:cs typeface="Arial" pitchFamily="34" charset="0"/>
            </a:endParaRPr>
          </a:p>
          <a:p>
            <a:pPr lvl="1" eaLnBrk="0" fontAlgn="base" hangingPunct="0">
              <a:spcBef>
                <a:spcPct val="0"/>
              </a:spcBef>
              <a:spcAft>
                <a:spcPct val="0"/>
              </a:spcAft>
              <a:buFontTx/>
              <a:buChar char="•"/>
            </a:pPr>
            <a:r>
              <a:rPr lang="en-US" sz="2000" dirty="0" err="1">
                <a:solidFill>
                  <a:srgbClr val="1F497D"/>
                </a:solidFill>
                <a:latin typeface="Bell MT" pitchFamily="18" charset="0"/>
                <a:ea typeface="Calibri" pitchFamily="34" charset="0"/>
                <a:cs typeface="Arial" pitchFamily="34" charset="0"/>
              </a:rPr>
              <a:t>Mga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libro</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gikan</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sa</a:t>
            </a:r>
            <a:r>
              <a:rPr lang="en-US" sz="2000" dirty="0">
                <a:solidFill>
                  <a:srgbClr val="1F497D"/>
                </a:solidFill>
                <a:latin typeface="Bell MT" pitchFamily="18" charset="0"/>
                <a:ea typeface="Calibri" pitchFamily="34" charset="0"/>
                <a:cs typeface="Arial" pitchFamily="34" charset="0"/>
              </a:rPr>
              <a:t> school </a:t>
            </a:r>
            <a:endParaRPr lang="en-PH" sz="2000" dirty="0">
              <a:latin typeface="Bell MT" pitchFamily="18" charset="0"/>
              <a:cs typeface="Arial" pitchFamily="34" charset="0"/>
            </a:endParaRPr>
          </a:p>
          <a:p>
            <a:pPr lvl="1" eaLnBrk="0" fontAlgn="base" hangingPunct="0">
              <a:spcBef>
                <a:spcPct val="0"/>
              </a:spcBef>
              <a:spcAft>
                <a:spcPct val="0"/>
              </a:spcAft>
              <a:buFontTx/>
              <a:buChar char="•"/>
            </a:pPr>
            <a:r>
              <a:rPr lang="en-US" sz="2000" dirty="0" err="1">
                <a:solidFill>
                  <a:srgbClr val="1F497D"/>
                </a:solidFill>
                <a:latin typeface="Bell MT" pitchFamily="18" charset="0"/>
                <a:ea typeface="Calibri" pitchFamily="34" charset="0"/>
                <a:cs typeface="Arial" pitchFamily="34" charset="0"/>
              </a:rPr>
              <a:t>Ang</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uban</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walay</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laing</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mabasa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sa</a:t>
            </a:r>
            <a:r>
              <a:rPr lang="en-US" sz="2000" dirty="0">
                <a:solidFill>
                  <a:srgbClr val="1F497D"/>
                </a:solidFill>
                <a:latin typeface="Bell MT" pitchFamily="18" charset="0"/>
                <a:ea typeface="Calibri" pitchFamily="34" charset="0"/>
                <a:cs typeface="Arial" pitchFamily="34" charset="0"/>
              </a:rPr>
              <a:t> </a:t>
            </a:r>
            <a:r>
              <a:rPr lang="en-US" sz="2000" dirty="0" err="1" smtClean="0">
                <a:solidFill>
                  <a:srgbClr val="1F497D"/>
                </a:solidFill>
                <a:latin typeface="Bell MT" pitchFamily="18" charset="0"/>
                <a:ea typeface="Calibri" pitchFamily="34" charset="0"/>
                <a:cs typeface="Arial" pitchFamily="34" charset="0"/>
              </a:rPr>
              <a:t>balay</a:t>
            </a:r>
            <a:endParaRPr lang="en-US" sz="2000" dirty="0" smtClean="0">
              <a:solidFill>
                <a:srgbClr val="1F497D"/>
              </a:solidFill>
              <a:latin typeface="Bell MT" pitchFamily="18" charset="0"/>
              <a:ea typeface="Calibri" pitchFamily="34" charset="0"/>
              <a:cs typeface="Arial" pitchFamily="34" charset="0"/>
            </a:endParaRPr>
          </a:p>
          <a:p>
            <a:pPr lvl="1" eaLnBrk="0" fontAlgn="base" hangingPunct="0">
              <a:spcBef>
                <a:spcPct val="0"/>
              </a:spcBef>
              <a:spcAft>
                <a:spcPct val="0"/>
              </a:spcAft>
              <a:buFontTx/>
              <a:buChar char="•"/>
            </a:pPr>
            <a:endParaRPr lang="en-US" sz="2000" dirty="0">
              <a:solidFill>
                <a:srgbClr val="1F497D"/>
              </a:solidFill>
              <a:latin typeface="Bell MT" pitchFamily="18" charset="0"/>
              <a:ea typeface="Calibri" pitchFamily="34" charset="0"/>
              <a:cs typeface="Arial" pitchFamily="34" charset="0"/>
            </a:endParaRPr>
          </a:p>
          <a:p>
            <a:pPr lvl="0" eaLnBrk="0" fontAlgn="base" hangingPunct="0">
              <a:spcBef>
                <a:spcPct val="0"/>
              </a:spcBef>
              <a:spcAft>
                <a:spcPct val="0"/>
              </a:spcAft>
            </a:pPr>
            <a:r>
              <a:rPr lang="en-US" sz="2000" dirty="0" smtClean="0">
                <a:latin typeface="Bell MT" pitchFamily="18" charset="0"/>
                <a:ea typeface="Calibri" pitchFamily="34" charset="0"/>
                <a:cs typeface="Arial" pitchFamily="34" charset="0"/>
              </a:rPr>
              <a:t>9.) </a:t>
            </a:r>
            <a:r>
              <a:rPr lang="en-US" sz="2000" dirty="0" err="1" smtClean="0">
                <a:latin typeface="Bell MT" pitchFamily="18" charset="0"/>
                <a:ea typeface="Calibri" pitchFamily="34" charset="0"/>
                <a:cs typeface="Arial" pitchFamily="34" charset="0"/>
              </a:rPr>
              <a:t>Nakakita</a:t>
            </a:r>
            <a:r>
              <a:rPr lang="en-US" sz="2000" dirty="0" smtClean="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ba</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ka</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nga</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nagtuon</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imong</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anak</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sa</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inyong</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balay</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Unsa</a:t>
            </a:r>
            <a:r>
              <a:rPr lang="en-US" sz="2000" dirty="0">
                <a:latin typeface="Bell MT" pitchFamily="18" charset="0"/>
                <a:ea typeface="Calibri" pitchFamily="34" charset="0"/>
                <a:cs typeface="Arial" pitchFamily="34" charset="0"/>
              </a:rPr>
              <a:t> man </a:t>
            </a:r>
            <a:r>
              <a:rPr lang="en-US" sz="2000" dirty="0" err="1">
                <a:latin typeface="Bell MT" pitchFamily="18" charset="0"/>
                <a:ea typeface="Calibri" pitchFamily="34" charset="0"/>
                <a:cs typeface="Arial" pitchFamily="34" charset="0"/>
              </a:rPr>
              <a:t>kasagaran</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nga</a:t>
            </a:r>
            <a:r>
              <a:rPr lang="en-US" sz="2000" dirty="0">
                <a:latin typeface="Bell MT" pitchFamily="18" charset="0"/>
                <a:ea typeface="Calibri" pitchFamily="34" charset="0"/>
                <a:cs typeface="Arial" pitchFamily="34" charset="0"/>
              </a:rPr>
              <a:t> subject </a:t>
            </a:r>
            <a:r>
              <a:rPr lang="en-US" sz="2000" dirty="0" err="1">
                <a:latin typeface="Bell MT" pitchFamily="18" charset="0"/>
                <a:ea typeface="Calibri" pitchFamily="34" charset="0"/>
                <a:cs typeface="Arial" pitchFamily="34" charset="0"/>
              </a:rPr>
              <a:t>iyang</a:t>
            </a:r>
            <a:r>
              <a:rPr lang="en-US" sz="2000" dirty="0">
                <a:latin typeface="Bell MT" pitchFamily="18" charset="0"/>
                <a:ea typeface="Calibri" pitchFamily="34" charset="0"/>
                <a:cs typeface="Arial" pitchFamily="34" charset="0"/>
              </a:rPr>
              <a:t> </a:t>
            </a:r>
            <a:r>
              <a:rPr lang="en-US" sz="2000" dirty="0" err="1">
                <a:latin typeface="Bell MT" pitchFamily="18" charset="0"/>
                <a:ea typeface="Calibri" pitchFamily="34" charset="0"/>
                <a:cs typeface="Arial" pitchFamily="34" charset="0"/>
              </a:rPr>
              <a:t>tun</a:t>
            </a:r>
            <a:r>
              <a:rPr lang="en-US" sz="2000" dirty="0">
                <a:latin typeface="Bell MT" pitchFamily="18" charset="0"/>
                <a:ea typeface="Calibri" pitchFamily="34" charset="0"/>
                <a:cs typeface="Arial" pitchFamily="34" charset="0"/>
              </a:rPr>
              <a:t>-an?</a:t>
            </a:r>
            <a:endParaRPr lang="en-PH" sz="2000" dirty="0">
              <a:latin typeface="Bell MT" pitchFamily="18" charset="0"/>
              <a:cs typeface="Arial" pitchFamily="34" charset="0"/>
            </a:endParaRPr>
          </a:p>
          <a:p>
            <a:pPr lvl="0" eaLnBrk="0" fontAlgn="base" hangingPunct="0">
              <a:spcBef>
                <a:spcPct val="0"/>
              </a:spcBef>
              <a:spcAft>
                <a:spcPct val="0"/>
              </a:spcAft>
            </a:pPr>
            <a:r>
              <a:rPr lang="en-US" sz="2000" i="1" dirty="0">
                <a:solidFill>
                  <a:srgbClr val="1F497D"/>
                </a:solidFill>
                <a:latin typeface="Bell MT" pitchFamily="18" charset="0"/>
                <a:ea typeface="Calibri" pitchFamily="34" charset="0"/>
                <a:cs typeface="Arial" pitchFamily="34" charset="0"/>
              </a:rPr>
              <a:t>(Have you seen your son/daughter studying at home? What subjects are usually studied?)</a:t>
            </a:r>
            <a:endParaRPr lang="en-PH" sz="2000" dirty="0">
              <a:latin typeface="Bell MT" pitchFamily="18" charset="0"/>
              <a:cs typeface="Arial" pitchFamily="34" charset="0"/>
            </a:endParaRPr>
          </a:p>
          <a:p>
            <a:pPr lvl="0" eaLnBrk="0" fontAlgn="base" hangingPunct="0">
              <a:spcBef>
                <a:spcPct val="0"/>
              </a:spcBef>
              <a:spcAft>
                <a:spcPct val="0"/>
              </a:spcAft>
            </a:pPr>
            <a:r>
              <a:rPr lang="en-US" sz="2000" i="1" dirty="0">
                <a:solidFill>
                  <a:srgbClr val="1F497D"/>
                </a:solidFill>
                <a:latin typeface="Bell MT" pitchFamily="18" charset="0"/>
                <a:ea typeface="Calibri" pitchFamily="34" charset="0"/>
                <a:cs typeface="Arial" pitchFamily="34" charset="0"/>
              </a:rPr>
              <a:t>	</a:t>
            </a:r>
            <a:r>
              <a:rPr lang="en-US" sz="2000" b="1" i="1" dirty="0" err="1">
                <a:solidFill>
                  <a:srgbClr val="1F497D"/>
                </a:solidFill>
                <a:latin typeface="Bell MT" pitchFamily="18" charset="0"/>
                <a:ea typeface="Calibri" pitchFamily="34" charset="0"/>
                <a:cs typeface="Arial" pitchFamily="34" charset="0"/>
              </a:rPr>
              <a:t>Mga</a:t>
            </a:r>
            <a:r>
              <a:rPr lang="en-US" sz="2000" b="1" i="1" dirty="0">
                <a:solidFill>
                  <a:srgbClr val="1F497D"/>
                </a:solidFill>
                <a:latin typeface="Bell MT" pitchFamily="18" charset="0"/>
                <a:ea typeface="Calibri" pitchFamily="34" charset="0"/>
                <a:cs typeface="Arial" pitchFamily="34" charset="0"/>
              </a:rPr>
              <a:t> </a:t>
            </a:r>
            <a:r>
              <a:rPr lang="en-US" sz="2000" b="1" i="1" dirty="0" err="1">
                <a:solidFill>
                  <a:srgbClr val="1F497D"/>
                </a:solidFill>
                <a:latin typeface="Bell MT" pitchFamily="18" charset="0"/>
                <a:ea typeface="Calibri" pitchFamily="34" charset="0"/>
                <a:cs typeface="Arial" pitchFamily="34" charset="0"/>
              </a:rPr>
              <a:t>tubag</a:t>
            </a:r>
            <a:r>
              <a:rPr lang="en-US" sz="2000" b="1" i="1" dirty="0">
                <a:solidFill>
                  <a:srgbClr val="1F497D"/>
                </a:solidFill>
                <a:latin typeface="Bell MT" pitchFamily="18" charset="0"/>
                <a:ea typeface="Calibri" pitchFamily="34" charset="0"/>
                <a:cs typeface="Arial" pitchFamily="34" charset="0"/>
              </a:rPr>
              <a:t>:</a:t>
            </a:r>
            <a:endParaRPr lang="en-PH" sz="2000" b="1" dirty="0">
              <a:latin typeface="Bell MT" pitchFamily="18" charset="0"/>
              <a:cs typeface="Arial" pitchFamily="34" charset="0"/>
            </a:endParaRPr>
          </a:p>
          <a:p>
            <a:pPr lvl="1" eaLnBrk="0" fontAlgn="base" hangingPunct="0">
              <a:spcBef>
                <a:spcPct val="0"/>
              </a:spcBef>
              <a:spcAft>
                <a:spcPct val="0"/>
              </a:spcAft>
              <a:buFontTx/>
              <a:buChar char="•"/>
            </a:pPr>
            <a:r>
              <a:rPr lang="en-US" sz="2000" dirty="0" err="1">
                <a:solidFill>
                  <a:srgbClr val="1F497D"/>
                </a:solidFill>
                <a:latin typeface="Bell MT" pitchFamily="18" charset="0"/>
                <a:ea typeface="Calibri" pitchFamily="34" charset="0"/>
                <a:cs typeface="Arial" pitchFamily="34" charset="0"/>
              </a:rPr>
              <a:t>Wa</a:t>
            </a:r>
            <a:r>
              <a:rPr lang="en-US" sz="2000" dirty="0">
                <a:solidFill>
                  <a:srgbClr val="1F497D"/>
                </a:solidFill>
                <a:latin typeface="Bell MT" pitchFamily="18" charset="0"/>
                <a:ea typeface="Calibri" pitchFamily="34" charset="0"/>
                <a:cs typeface="Arial" pitchFamily="34" charset="0"/>
              </a:rPr>
              <a:t> </a:t>
            </a:r>
            <a:r>
              <a:rPr lang="en-US" sz="2000" dirty="0" err="1" smtClean="0">
                <a:solidFill>
                  <a:srgbClr val="1F497D"/>
                </a:solidFill>
                <a:latin typeface="Bell MT" pitchFamily="18" charset="0"/>
                <a:ea typeface="Calibri" pitchFamily="34" charset="0"/>
                <a:cs typeface="Arial" pitchFamily="34" charset="0"/>
              </a:rPr>
              <a:t>ko</a:t>
            </a:r>
            <a:r>
              <a:rPr lang="en-US" sz="2000" dirty="0" smtClean="0">
                <a:solidFill>
                  <a:srgbClr val="1F497D"/>
                </a:solidFill>
                <a:latin typeface="Bell MT" pitchFamily="18" charset="0"/>
                <a:ea typeface="Calibri" pitchFamily="34" charset="0"/>
                <a:cs typeface="Arial" pitchFamily="34" charset="0"/>
              </a:rPr>
              <a:t> </a:t>
            </a:r>
            <a:r>
              <a:rPr lang="en-US" sz="2000" dirty="0" err="1" smtClean="0">
                <a:solidFill>
                  <a:srgbClr val="1F497D"/>
                </a:solidFill>
                <a:latin typeface="Bell MT" pitchFamily="18" charset="0"/>
                <a:ea typeface="Calibri" pitchFamily="34" charset="0"/>
                <a:cs typeface="Arial" pitchFamily="34" charset="0"/>
              </a:rPr>
              <a:t>masayod</a:t>
            </a:r>
            <a:r>
              <a:rPr lang="en-US" sz="2000" dirty="0" smtClean="0">
                <a:solidFill>
                  <a:srgbClr val="1F497D"/>
                </a:solidFill>
                <a:latin typeface="Bell MT" pitchFamily="18" charset="0"/>
                <a:ea typeface="Calibri" pitchFamily="34" charset="0"/>
                <a:cs typeface="Arial" pitchFamily="34" charset="0"/>
              </a:rPr>
              <a:t> kay </a:t>
            </a:r>
            <a:r>
              <a:rPr lang="en-US" sz="2000" dirty="0">
                <a:solidFill>
                  <a:srgbClr val="1F497D"/>
                </a:solidFill>
                <a:latin typeface="Bell MT" pitchFamily="18" charset="0"/>
                <a:ea typeface="Calibri" pitchFamily="34" charset="0"/>
                <a:cs typeface="Arial" pitchFamily="34" charset="0"/>
              </a:rPr>
              <a:t>di </a:t>
            </a:r>
            <a:r>
              <a:rPr lang="en-US" sz="2000" dirty="0" err="1">
                <a:solidFill>
                  <a:srgbClr val="1F497D"/>
                </a:solidFill>
                <a:latin typeface="Bell MT" pitchFamily="18" charset="0"/>
                <a:ea typeface="Calibri" pitchFamily="34" charset="0"/>
                <a:cs typeface="Arial" pitchFamily="34" charset="0"/>
              </a:rPr>
              <a:t>ra</a:t>
            </a:r>
            <a:r>
              <a:rPr lang="en-US" sz="2000" dirty="0">
                <a:solidFill>
                  <a:srgbClr val="1F497D"/>
                </a:solidFill>
                <a:latin typeface="Bell MT" pitchFamily="18" charset="0"/>
                <a:ea typeface="Calibri" pitchFamily="34" charset="0"/>
                <a:cs typeface="Arial" pitchFamily="34" charset="0"/>
              </a:rPr>
              <a:t> pod </a:t>
            </a:r>
            <a:r>
              <a:rPr lang="en-US" sz="2000" dirty="0" err="1">
                <a:solidFill>
                  <a:srgbClr val="1F497D"/>
                </a:solidFill>
                <a:latin typeface="Bell MT" pitchFamily="18" charset="0"/>
                <a:ea typeface="Calibri" pitchFamily="34" charset="0"/>
                <a:cs typeface="Arial" pitchFamily="34" charset="0"/>
              </a:rPr>
              <a:t>tigtuon</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ang</a:t>
            </a:r>
            <a:r>
              <a:rPr lang="en-US" sz="2000" dirty="0">
                <a:solidFill>
                  <a:srgbClr val="1F497D"/>
                </a:solidFill>
                <a:latin typeface="Bell MT" pitchFamily="18" charset="0"/>
                <a:ea typeface="Calibri" pitchFamily="34" charset="0"/>
                <a:cs typeface="Arial" pitchFamily="34" charset="0"/>
              </a:rPr>
              <a:t> </a:t>
            </a:r>
            <a:r>
              <a:rPr lang="en-US" sz="2000" dirty="0" err="1" smtClean="0">
                <a:solidFill>
                  <a:srgbClr val="1F497D"/>
                </a:solidFill>
                <a:latin typeface="Bell MT" pitchFamily="18" charset="0"/>
                <a:ea typeface="Calibri" pitchFamily="34" charset="0"/>
                <a:cs typeface="Arial" pitchFamily="34" charset="0"/>
              </a:rPr>
              <a:t>akong</a:t>
            </a:r>
            <a:r>
              <a:rPr lang="en-US" sz="2000" dirty="0" smtClean="0">
                <a:solidFill>
                  <a:srgbClr val="1F497D"/>
                </a:solidFill>
                <a:latin typeface="Bell MT" pitchFamily="18" charset="0"/>
                <a:ea typeface="Calibri" pitchFamily="34" charset="0"/>
                <a:cs typeface="Arial" pitchFamily="34" charset="0"/>
              </a:rPr>
              <a:t> </a:t>
            </a:r>
            <a:r>
              <a:rPr lang="en-US" sz="2000" dirty="0" err="1" smtClean="0">
                <a:solidFill>
                  <a:srgbClr val="1F497D"/>
                </a:solidFill>
                <a:latin typeface="Bell MT" pitchFamily="18" charset="0"/>
                <a:ea typeface="Calibri" pitchFamily="34" charset="0"/>
                <a:cs typeface="Arial" pitchFamily="34" charset="0"/>
              </a:rPr>
              <a:t>anak</a:t>
            </a:r>
            <a:r>
              <a:rPr lang="en-US" sz="2000" dirty="0">
                <a:solidFill>
                  <a:srgbClr val="1F497D"/>
                </a:solidFill>
                <a:latin typeface="Bell MT" pitchFamily="18" charset="0"/>
                <a:ea typeface="Calibri" pitchFamily="34" charset="0"/>
                <a:cs typeface="Arial" pitchFamily="34" charset="0"/>
              </a:rPr>
              <a:t>.</a:t>
            </a:r>
            <a:endParaRPr lang="en-PH" sz="2000" dirty="0">
              <a:latin typeface="Bell MT" pitchFamily="18" charset="0"/>
              <a:cs typeface="Arial" pitchFamily="34" charset="0"/>
            </a:endParaRPr>
          </a:p>
          <a:p>
            <a:pPr lvl="1" eaLnBrk="0" fontAlgn="base" hangingPunct="0">
              <a:spcBef>
                <a:spcPct val="0"/>
              </a:spcBef>
              <a:spcAft>
                <a:spcPct val="0"/>
              </a:spcAft>
              <a:buFontTx/>
              <a:buChar char="•"/>
            </a:pPr>
            <a:r>
              <a:rPr lang="en-US" sz="2000" dirty="0" err="1">
                <a:solidFill>
                  <a:srgbClr val="1F497D"/>
                </a:solidFill>
                <a:latin typeface="Bell MT" pitchFamily="18" charset="0"/>
                <a:ea typeface="Calibri" pitchFamily="34" charset="0"/>
                <a:cs typeface="Arial" pitchFamily="34" charset="0"/>
              </a:rPr>
              <a:t>Tigtuon</a:t>
            </a:r>
            <a:r>
              <a:rPr lang="en-US" sz="2000" dirty="0">
                <a:solidFill>
                  <a:srgbClr val="1F497D"/>
                </a:solidFill>
                <a:latin typeface="Bell MT" pitchFamily="18" charset="0"/>
                <a:ea typeface="Calibri" pitchFamily="34" charset="0"/>
                <a:cs typeface="Arial" pitchFamily="34" charset="0"/>
              </a:rPr>
              <a:t> </a:t>
            </a:r>
            <a:r>
              <a:rPr lang="en-US" sz="2000" dirty="0" err="1" smtClean="0">
                <a:solidFill>
                  <a:srgbClr val="1F497D"/>
                </a:solidFill>
                <a:latin typeface="Bell MT" pitchFamily="18" charset="0"/>
                <a:ea typeface="Calibri" pitchFamily="34" charset="0"/>
                <a:cs typeface="Arial" pitchFamily="34" charset="0"/>
              </a:rPr>
              <a:t>ra.</a:t>
            </a:r>
            <a:endParaRPr lang="en-PH" sz="2000" dirty="0">
              <a:latin typeface="Bell MT" pitchFamily="18" charset="0"/>
              <a:cs typeface="Arial" pitchFamily="34" charset="0"/>
            </a:endParaRPr>
          </a:p>
          <a:p>
            <a:pPr lvl="1" eaLnBrk="0" fontAlgn="base" hangingPunct="0">
              <a:spcBef>
                <a:spcPct val="0"/>
              </a:spcBef>
              <a:spcAft>
                <a:spcPct val="0"/>
              </a:spcAft>
              <a:buFontTx/>
              <a:buChar char="•"/>
            </a:pPr>
            <a:r>
              <a:rPr lang="en-US" sz="2000" dirty="0" err="1">
                <a:solidFill>
                  <a:srgbClr val="1F497D"/>
                </a:solidFill>
                <a:latin typeface="Bell MT" pitchFamily="18" charset="0"/>
                <a:ea typeface="Calibri" pitchFamily="34" charset="0"/>
                <a:cs typeface="Arial" pitchFamily="34" charset="0"/>
              </a:rPr>
              <a:t>Wa</a:t>
            </a:r>
            <a:r>
              <a:rPr lang="en-US" sz="2000" dirty="0">
                <a:solidFill>
                  <a:srgbClr val="1F497D"/>
                </a:solidFill>
                <a:latin typeface="Bell MT" pitchFamily="18" charset="0"/>
                <a:ea typeface="Calibri" pitchFamily="34" charset="0"/>
                <a:cs typeface="Arial" pitchFamily="34" charset="0"/>
              </a:rPr>
              <a:t> </a:t>
            </a:r>
            <a:r>
              <a:rPr lang="en-US" sz="2000" dirty="0" err="1" smtClean="0">
                <a:solidFill>
                  <a:srgbClr val="1F497D"/>
                </a:solidFill>
                <a:latin typeface="Bell MT" pitchFamily="18" charset="0"/>
                <a:ea typeface="Calibri" pitchFamily="34" charset="0"/>
                <a:cs typeface="Arial" pitchFamily="34" charset="0"/>
              </a:rPr>
              <a:t>rapod</a:t>
            </a:r>
            <a:r>
              <a:rPr lang="en-US" sz="2000" dirty="0" smtClean="0">
                <a:solidFill>
                  <a:srgbClr val="1F497D"/>
                </a:solidFill>
                <a:latin typeface="Bell MT" pitchFamily="18" charset="0"/>
                <a:ea typeface="Calibri" pitchFamily="34" charset="0"/>
                <a:cs typeface="Arial" pitchFamily="34" charset="0"/>
              </a:rPr>
              <a:t> </a:t>
            </a:r>
            <a:r>
              <a:rPr lang="en-US" sz="2000" dirty="0" err="1" smtClean="0">
                <a:solidFill>
                  <a:srgbClr val="1F497D"/>
                </a:solidFill>
                <a:latin typeface="Bell MT" pitchFamily="18" charset="0"/>
                <a:ea typeface="Calibri" pitchFamily="34" charset="0"/>
                <a:cs typeface="Arial" pitchFamily="34" charset="0"/>
              </a:rPr>
              <a:t>ko</a:t>
            </a:r>
            <a:r>
              <a:rPr lang="en-US" sz="2000" dirty="0" smtClean="0">
                <a:solidFill>
                  <a:srgbClr val="1F497D"/>
                </a:solidFill>
                <a:latin typeface="Bell MT" pitchFamily="18" charset="0"/>
                <a:ea typeface="Calibri" pitchFamily="34" charset="0"/>
                <a:cs typeface="Arial" pitchFamily="34" charset="0"/>
              </a:rPr>
              <a:t> </a:t>
            </a:r>
            <a:r>
              <a:rPr lang="en-US" sz="2000" dirty="0" err="1" smtClean="0">
                <a:solidFill>
                  <a:srgbClr val="1F497D"/>
                </a:solidFill>
                <a:latin typeface="Bell MT" pitchFamily="18" charset="0"/>
                <a:ea typeface="Calibri" pitchFamily="34" charset="0"/>
                <a:cs typeface="Arial" pitchFamily="34" charset="0"/>
              </a:rPr>
              <a:t>ka</a:t>
            </a:r>
            <a:r>
              <a:rPr lang="en-US" sz="2000" dirty="0" smtClean="0">
                <a:solidFill>
                  <a:srgbClr val="1F497D"/>
                </a:solidFill>
                <a:latin typeface="Bell MT" pitchFamily="18" charset="0"/>
                <a:ea typeface="Calibri" pitchFamily="34" charset="0"/>
                <a:cs typeface="Arial" pitchFamily="34" charset="0"/>
              </a:rPr>
              <a:t> </a:t>
            </a:r>
            <a:r>
              <a:rPr lang="en-US" sz="2000" dirty="0" err="1" smtClean="0">
                <a:solidFill>
                  <a:srgbClr val="1F497D"/>
                </a:solidFill>
                <a:latin typeface="Bell MT" pitchFamily="18" charset="0"/>
                <a:ea typeface="Calibri" pitchFamily="34" charset="0"/>
                <a:cs typeface="Arial" pitchFamily="34" charset="0"/>
              </a:rPr>
              <a:t>followup</a:t>
            </a:r>
            <a:r>
              <a:rPr lang="en-US" sz="2000" dirty="0" smtClean="0">
                <a:solidFill>
                  <a:srgbClr val="1F497D"/>
                </a:solidFill>
                <a:latin typeface="Bell MT" pitchFamily="18" charset="0"/>
                <a:ea typeface="Calibri" pitchFamily="34" charset="0"/>
                <a:cs typeface="Arial" pitchFamily="34" charset="0"/>
              </a:rPr>
              <a:t>.</a:t>
            </a:r>
            <a:endParaRPr lang="en-US" sz="2000" dirty="0">
              <a:solidFill>
                <a:srgbClr val="1F497D"/>
              </a:solidFill>
              <a:latin typeface="Bell MT" pitchFamily="18" charset="0"/>
              <a:ea typeface="Calibri" pitchFamily="34" charset="0"/>
              <a:cs typeface="Arial" pitchFamily="34" charset="0"/>
            </a:endParaRPr>
          </a:p>
          <a:p>
            <a:pPr lvl="1" eaLnBrk="0" fontAlgn="base" hangingPunct="0">
              <a:spcBef>
                <a:spcPct val="0"/>
              </a:spcBef>
              <a:spcAft>
                <a:spcPct val="0"/>
              </a:spcAft>
            </a:pPr>
            <a:endParaRPr lang="en-PH" sz="2000" dirty="0">
              <a:latin typeface="Bell MT" pitchFamily="18" charset="0"/>
              <a:cs typeface="Arial" pitchFamily="34" charset="0"/>
            </a:endParaRPr>
          </a:p>
          <a:p>
            <a:pPr lvl="1" eaLnBrk="0" fontAlgn="base" hangingPunct="0">
              <a:spcBef>
                <a:spcPct val="0"/>
              </a:spcBef>
              <a:spcAft>
                <a:spcPct val="0"/>
              </a:spcAft>
              <a:buFontTx/>
              <a:buChar char="•"/>
            </a:pPr>
            <a:endParaRPr lang="en-US" sz="2000" dirty="0">
              <a:solidFill>
                <a:srgbClr val="1F497D"/>
              </a:solidFill>
              <a:latin typeface="Bell MT" pitchFamily="18" charset="0"/>
              <a:cs typeface="Arial" pitchFamily="34" charset="0"/>
            </a:endParaRPr>
          </a:p>
          <a:p>
            <a:pPr lvl="1" eaLnBrk="0" fontAlgn="base" hangingPunct="0">
              <a:spcBef>
                <a:spcPct val="0"/>
              </a:spcBef>
              <a:spcAft>
                <a:spcPct val="0"/>
              </a:spcAft>
              <a:buFontTx/>
              <a:buChar char="•"/>
            </a:pPr>
            <a:endParaRPr lang="en-PH" sz="2000" dirty="0">
              <a:latin typeface="Bell MT" pitchFamily="18" charset="0"/>
              <a:cs typeface="Arial" pitchFamily="34" charset="0"/>
            </a:endParaRPr>
          </a:p>
        </p:txBody>
      </p:sp>
    </p:spTree>
    <p:extLst>
      <p:ext uri="{BB962C8B-B14F-4D97-AF65-F5344CB8AC3E}">
        <p14:creationId xmlns:p14="http://schemas.microsoft.com/office/powerpoint/2010/main" val="35472047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descr="10.jpg"/>
          <p:cNvPicPr>
            <a:picLocks noChangeAspect="1"/>
          </p:cNvPicPr>
          <p:nvPr/>
        </p:nvPicPr>
        <p:blipFill>
          <a:blip r:embed="rId2" cstate="print"/>
          <a:stretch>
            <a:fillRect/>
          </a:stretch>
        </p:blipFill>
        <p:spPr>
          <a:xfrm>
            <a:off x="-304800" y="-228600"/>
            <a:ext cx="9753600" cy="7315200"/>
          </a:xfrm>
          <a:prstGeom prst="rect">
            <a:avLst/>
          </a:prstGeom>
        </p:spPr>
      </p:pic>
      <p:sp>
        <p:nvSpPr>
          <p:cNvPr id="3" name="Subtitle 2"/>
          <p:cNvSpPr>
            <a:spLocks noGrp="1"/>
          </p:cNvSpPr>
          <p:nvPr>
            <p:ph type="subTitle" idx="1"/>
          </p:nvPr>
        </p:nvSpPr>
        <p:spPr>
          <a:xfrm>
            <a:off x="838200" y="1219200"/>
            <a:ext cx="8305800" cy="5410200"/>
          </a:xfrm>
        </p:spPr>
        <p:txBody>
          <a:bodyPr>
            <a:normAutofit/>
          </a:bodyPr>
          <a:lstStyle/>
          <a:p>
            <a:pPr algn="just"/>
            <a:r>
              <a:rPr lang="en-US" dirty="0" smtClean="0">
                <a:solidFill>
                  <a:schemeClr val="bg1"/>
                </a:solidFill>
              </a:rPr>
              <a:t>            </a:t>
            </a:r>
            <a:endParaRPr lang="en-US" dirty="0">
              <a:solidFill>
                <a:schemeClr val="bg1"/>
              </a:solidFill>
            </a:endParaRPr>
          </a:p>
        </p:txBody>
      </p:sp>
      <p:sp>
        <p:nvSpPr>
          <p:cNvPr id="2" name="Rectangle 1"/>
          <p:cNvSpPr/>
          <p:nvPr/>
        </p:nvSpPr>
        <p:spPr>
          <a:xfrm>
            <a:off x="1524000" y="6927"/>
            <a:ext cx="7086600" cy="1046440"/>
          </a:xfrm>
          <a:prstGeom prst="rect">
            <a:avLst/>
          </a:prstGeom>
        </p:spPr>
        <p:txBody>
          <a:bodyPr wrap="square">
            <a:spAutoFit/>
          </a:bodyPr>
          <a:lstStyle/>
          <a:p>
            <a:pPr lvl="0" eaLnBrk="0" fontAlgn="base" hangingPunct="0">
              <a:spcBef>
                <a:spcPct val="0"/>
              </a:spcBef>
              <a:spcAft>
                <a:spcPct val="0"/>
              </a:spcAft>
            </a:pPr>
            <a:r>
              <a:rPr kumimoji="0" lang="en-PH" sz="3600" b="0" i="0" u="none" strike="noStrike" cap="none" normalizeH="0" baseline="0" dirty="0" smtClean="0">
                <a:ln>
                  <a:noFill/>
                </a:ln>
                <a:solidFill>
                  <a:schemeClr val="tx1"/>
                </a:solidFill>
                <a:effectLst/>
                <a:latin typeface="Calibri" pitchFamily="34" charset="0"/>
                <a:cs typeface="Arial" pitchFamily="34" charset="0"/>
              </a:rPr>
              <a:t>	</a:t>
            </a:r>
            <a:endParaRPr kumimoji="0" lang="en-PH" sz="3600" b="0" i="0" u="none" strike="noStrike" cap="none" normalizeH="0" baseline="0" dirty="0" smtClean="0">
              <a:ln>
                <a:noFill/>
              </a:ln>
              <a:solidFill>
                <a:schemeClr val="tx1"/>
              </a:solidFill>
              <a:effectLst/>
              <a:latin typeface="Bell MT" pitchFamily="18" charset="0"/>
              <a:cs typeface="Arial" pitchFamily="34" charset="0"/>
            </a:endParaRPr>
          </a:p>
          <a:p>
            <a:pPr lvl="0" eaLnBrk="0" fontAlgn="base" hangingPunct="0">
              <a:spcBef>
                <a:spcPct val="0"/>
              </a:spcBef>
              <a:spcAft>
                <a:spcPct val="0"/>
              </a:spcAft>
            </a:pPr>
            <a:endParaRPr kumimoji="0" lang="en-PH" sz="2600" b="0" i="0" u="none" strike="noStrike" cap="none" normalizeH="0" baseline="0" dirty="0" smtClean="0">
              <a:ln>
                <a:noFill/>
              </a:ln>
              <a:solidFill>
                <a:schemeClr val="tx1"/>
              </a:solidFill>
              <a:effectLst/>
              <a:latin typeface="Bell MT" pitchFamily="18" charset="0"/>
              <a:cs typeface="Arial" pitchFamily="34" charset="0"/>
            </a:endParaRPr>
          </a:p>
        </p:txBody>
      </p:sp>
      <p:sp>
        <p:nvSpPr>
          <p:cNvPr id="5" name="Rectangle 4"/>
          <p:cNvSpPr/>
          <p:nvPr/>
        </p:nvSpPr>
        <p:spPr>
          <a:xfrm>
            <a:off x="1835727" y="160818"/>
            <a:ext cx="5791201" cy="492443"/>
          </a:xfrm>
          <a:prstGeom prst="rect">
            <a:avLst/>
          </a:prstGeom>
        </p:spPr>
        <p:txBody>
          <a:bodyPr wrap="square">
            <a:spAutoFit/>
          </a:bodyPr>
          <a:lstStyle/>
          <a:p>
            <a:pPr algn="ctr"/>
            <a:r>
              <a:rPr lang="en-US" sz="2600" b="1" dirty="0" smtClean="0">
                <a:solidFill>
                  <a:srgbClr val="C00000"/>
                </a:solidFill>
              </a:rPr>
              <a:t>VOICE OF THE CUSTOMERS</a:t>
            </a:r>
            <a:endParaRPr lang="en-US" sz="2600" b="1" dirty="0">
              <a:solidFill>
                <a:srgbClr val="C00000"/>
              </a:solidFill>
            </a:endParaRPr>
          </a:p>
        </p:txBody>
      </p:sp>
      <p:sp>
        <p:nvSpPr>
          <p:cNvPr id="7" name="TextBox 6"/>
          <p:cNvSpPr txBox="1"/>
          <p:nvPr/>
        </p:nvSpPr>
        <p:spPr>
          <a:xfrm>
            <a:off x="2369127" y="622510"/>
            <a:ext cx="5396346" cy="430887"/>
          </a:xfrm>
          <a:prstGeom prst="rect">
            <a:avLst/>
          </a:prstGeom>
          <a:noFill/>
        </p:spPr>
        <p:txBody>
          <a:bodyPr wrap="square" rtlCol="0">
            <a:spAutoFit/>
          </a:bodyPr>
          <a:lstStyle/>
          <a:p>
            <a:pPr algn="ctr"/>
            <a:r>
              <a:rPr lang="en-US" sz="2200" dirty="0" smtClean="0">
                <a:latin typeface="Arial Rounded MT Bold" panose="020F0704030504030204" pitchFamily="34" charset="0"/>
              </a:rPr>
              <a:t>(Parents)</a:t>
            </a:r>
            <a:endParaRPr lang="en-US" sz="2200" dirty="0">
              <a:latin typeface="Arial Rounded MT Bold" panose="020F0704030504030204" pitchFamily="34" charset="0"/>
            </a:endParaRPr>
          </a:p>
        </p:txBody>
      </p:sp>
      <p:sp>
        <p:nvSpPr>
          <p:cNvPr id="4" name="Rectangle 3"/>
          <p:cNvSpPr/>
          <p:nvPr/>
        </p:nvSpPr>
        <p:spPr>
          <a:xfrm>
            <a:off x="1219200" y="1053367"/>
            <a:ext cx="7924800" cy="400110"/>
          </a:xfrm>
          <a:prstGeom prst="rect">
            <a:avLst/>
          </a:prstGeom>
        </p:spPr>
        <p:txBody>
          <a:bodyPr wrap="square">
            <a:spAutoFit/>
          </a:bodyPr>
          <a:lstStyle/>
          <a:p>
            <a:pPr lvl="0" eaLnBrk="0" fontAlgn="base" hangingPunct="0">
              <a:spcBef>
                <a:spcPct val="0"/>
              </a:spcBef>
              <a:spcAft>
                <a:spcPct val="0"/>
              </a:spcAft>
              <a:buFontTx/>
              <a:buChar char="•"/>
            </a:pPr>
            <a:endParaRPr lang="en-US" sz="2000" dirty="0">
              <a:latin typeface="Bell MT" pitchFamily="18" charset="0"/>
              <a:cs typeface="Arial" pitchFamily="34" charset="0"/>
            </a:endParaRPr>
          </a:p>
        </p:txBody>
      </p:sp>
      <p:sp>
        <p:nvSpPr>
          <p:cNvPr id="6" name="Rectangle 5"/>
          <p:cNvSpPr/>
          <p:nvPr/>
        </p:nvSpPr>
        <p:spPr>
          <a:xfrm>
            <a:off x="1219200" y="1253423"/>
            <a:ext cx="8077200" cy="707886"/>
          </a:xfrm>
          <a:prstGeom prst="rect">
            <a:avLst/>
          </a:prstGeom>
        </p:spPr>
        <p:txBody>
          <a:bodyPr wrap="square">
            <a:spAutoFit/>
          </a:bodyPr>
          <a:lstStyle/>
          <a:p>
            <a:pPr lvl="1" eaLnBrk="0" fontAlgn="base" hangingPunct="0">
              <a:spcBef>
                <a:spcPct val="0"/>
              </a:spcBef>
              <a:spcAft>
                <a:spcPct val="0"/>
              </a:spcAft>
              <a:buFontTx/>
              <a:buChar char="•"/>
            </a:pPr>
            <a:endParaRPr lang="en-US" sz="2000" dirty="0">
              <a:solidFill>
                <a:srgbClr val="1F497D"/>
              </a:solidFill>
              <a:latin typeface="Bell MT" pitchFamily="18" charset="0"/>
              <a:cs typeface="Arial" pitchFamily="34" charset="0"/>
            </a:endParaRPr>
          </a:p>
          <a:p>
            <a:pPr lvl="1" eaLnBrk="0" fontAlgn="base" hangingPunct="0">
              <a:spcBef>
                <a:spcPct val="0"/>
              </a:spcBef>
              <a:spcAft>
                <a:spcPct val="0"/>
              </a:spcAft>
              <a:buFontTx/>
              <a:buChar char="•"/>
            </a:pPr>
            <a:endParaRPr lang="en-PH" sz="2000" dirty="0">
              <a:latin typeface="Bell MT" pitchFamily="18" charset="0"/>
              <a:cs typeface="Arial" pitchFamily="34" charset="0"/>
            </a:endParaRPr>
          </a:p>
        </p:txBody>
      </p:sp>
      <p:sp>
        <p:nvSpPr>
          <p:cNvPr id="8" name="Rectangle 7"/>
          <p:cNvSpPr/>
          <p:nvPr/>
        </p:nvSpPr>
        <p:spPr>
          <a:xfrm>
            <a:off x="1219200" y="1053367"/>
            <a:ext cx="7924800" cy="5847755"/>
          </a:xfrm>
          <a:prstGeom prst="rect">
            <a:avLst/>
          </a:prstGeom>
        </p:spPr>
        <p:txBody>
          <a:bodyPr wrap="square">
            <a:spAutoFit/>
          </a:bodyPr>
          <a:lstStyle/>
          <a:p>
            <a:pPr lvl="0" eaLnBrk="0" fontAlgn="base" hangingPunct="0">
              <a:spcBef>
                <a:spcPct val="0"/>
              </a:spcBef>
              <a:spcAft>
                <a:spcPct val="0"/>
              </a:spcAft>
            </a:pPr>
            <a:r>
              <a:rPr lang="en-US" sz="2200" dirty="0" smtClean="0">
                <a:latin typeface="Bell MT" pitchFamily="18" charset="0"/>
                <a:ea typeface="Calibri" pitchFamily="34" charset="0"/>
                <a:cs typeface="Arial" pitchFamily="34" charset="0"/>
              </a:rPr>
              <a:t>10.) Kun </a:t>
            </a:r>
            <a:r>
              <a:rPr lang="en-US" sz="2200" dirty="0" err="1">
                <a:latin typeface="Bell MT" pitchFamily="18" charset="0"/>
                <a:ea typeface="Calibri" pitchFamily="34" charset="0"/>
                <a:cs typeface="Arial" pitchFamily="34" charset="0"/>
              </a:rPr>
              <a:t>nakita</a:t>
            </a:r>
            <a:r>
              <a:rPr lang="en-US" sz="2200" dirty="0">
                <a:latin typeface="Bell MT" pitchFamily="18" charset="0"/>
                <a:ea typeface="Calibri" pitchFamily="34" charset="0"/>
                <a:cs typeface="Arial" pitchFamily="34" charset="0"/>
              </a:rPr>
              <a:t> </a:t>
            </a:r>
            <a:r>
              <a:rPr lang="en-US" sz="2200" dirty="0" err="1">
                <a:latin typeface="Bell MT" pitchFamily="18" charset="0"/>
                <a:ea typeface="Calibri" pitchFamily="34" charset="0"/>
                <a:cs typeface="Arial" pitchFamily="34" charset="0"/>
              </a:rPr>
              <a:t>nimo</a:t>
            </a:r>
            <a:r>
              <a:rPr lang="en-US" sz="2200" dirty="0">
                <a:latin typeface="Bell MT" pitchFamily="18" charset="0"/>
                <a:ea typeface="Calibri" pitchFamily="34" charset="0"/>
                <a:cs typeface="Arial" pitchFamily="34" charset="0"/>
              </a:rPr>
              <a:t> </a:t>
            </a:r>
            <a:r>
              <a:rPr lang="en-US" sz="2200" dirty="0" err="1">
                <a:latin typeface="Bell MT" pitchFamily="18" charset="0"/>
                <a:ea typeface="Calibri" pitchFamily="34" charset="0"/>
                <a:cs typeface="Arial" pitchFamily="34" charset="0"/>
              </a:rPr>
              <a:t>nga</a:t>
            </a:r>
            <a:r>
              <a:rPr lang="en-US" sz="2200" dirty="0">
                <a:latin typeface="Bell MT" pitchFamily="18" charset="0"/>
                <a:ea typeface="Calibri" pitchFamily="34" charset="0"/>
                <a:cs typeface="Arial" pitchFamily="34" charset="0"/>
              </a:rPr>
              <a:t> </a:t>
            </a:r>
            <a:r>
              <a:rPr lang="en-US" sz="2200" dirty="0" err="1">
                <a:latin typeface="Bell MT" pitchFamily="18" charset="0"/>
                <a:ea typeface="Calibri" pitchFamily="34" charset="0"/>
                <a:cs typeface="Arial" pitchFamily="34" charset="0"/>
              </a:rPr>
              <a:t>wala</a:t>
            </a:r>
            <a:r>
              <a:rPr lang="en-US" sz="2200" dirty="0">
                <a:latin typeface="Bell MT" pitchFamily="18" charset="0"/>
                <a:ea typeface="Calibri" pitchFamily="34" charset="0"/>
                <a:cs typeface="Arial" pitchFamily="34" charset="0"/>
              </a:rPr>
              <a:t> </a:t>
            </a:r>
            <a:r>
              <a:rPr lang="en-US" sz="2200" dirty="0" err="1">
                <a:latin typeface="Bell MT" pitchFamily="18" charset="0"/>
                <a:ea typeface="Calibri" pitchFamily="34" charset="0"/>
                <a:cs typeface="Arial" pitchFamily="34" charset="0"/>
              </a:rPr>
              <a:t>siya</a:t>
            </a:r>
            <a:r>
              <a:rPr lang="en-US" sz="2200" dirty="0">
                <a:latin typeface="Bell MT" pitchFamily="18" charset="0"/>
                <a:ea typeface="Calibri" pitchFamily="34" charset="0"/>
                <a:cs typeface="Arial" pitchFamily="34" charset="0"/>
              </a:rPr>
              <a:t> </a:t>
            </a:r>
            <a:r>
              <a:rPr lang="en-US" sz="2200" dirty="0" err="1">
                <a:latin typeface="Bell MT" pitchFamily="18" charset="0"/>
                <a:ea typeface="Calibri" pitchFamily="34" charset="0"/>
                <a:cs typeface="Arial" pitchFamily="34" charset="0"/>
              </a:rPr>
              <a:t>magtuon</a:t>
            </a:r>
            <a:r>
              <a:rPr lang="en-US" sz="2200" dirty="0">
                <a:latin typeface="Bell MT" pitchFamily="18" charset="0"/>
                <a:ea typeface="Calibri" pitchFamily="34" charset="0"/>
                <a:cs typeface="Arial" pitchFamily="34" charset="0"/>
              </a:rPr>
              <a:t> </a:t>
            </a:r>
            <a:r>
              <a:rPr lang="en-US" sz="2200" dirty="0" err="1">
                <a:latin typeface="Bell MT" pitchFamily="18" charset="0"/>
                <a:ea typeface="Calibri" pitchFamily="34" charset="0"/>
                <a:cs typeface="Arial" pitchFamily="34" charset="0"/>
              </a:rPr>
              <a:t>sa</a:t>
            </a:r>
            <a:r>
              <a:rPr lang="en-US" sz="2200" dirty="0">
                <a:latin typeface="Bell MT" pitchFamily="18" charset="0"/>
                <a:ea typeface="Calibri" pitchFamily="34" charset="0"/>
                <a:cs typeface="Arial" pitchFamily="34" charset="0"/>
              </a:rPr>
              <a:t> </a:t>
            </a:r>
            <a:r>
              <a:rPr lang="en-US" sz="2200" dirty="0" err="1">
                <a:latin typeface="Bell MT" pitchFamily="18" charset="0"/>
                <a:ea typeface="Calibri" pitchFamily="34" charset="0"/>
                <a:cs typeface="Arial" pitchFamily="34" charset="0"/>
              </a:rPr>
              <a:t>inyong</a:t>
            </a:r>
            <a:r>
              <a:rPr lang="en-US" sz="2200" dirty="0">
                <a:latin typeface="Bell MT" pitchFamily="18" charset="0"/>
                <a:ea typeface="Calibri" pitchFamily="34" charset="0"/>
                <a:cs typeface="Arial" pitchFamily="34" charset="0"/>
              </a:rPr>
              <a:t> </a:t>
            </a:r>
            <a:r>
              <a:rPr lang="en-US" sz="2200" dirty="0" err="1">
                <a:latin typeface="Bell MT" pitchFamily="18" charset="0"/>
                <a:ea typeface="Calibri" pitchFamily="34" charset="0"/>
                <a:cs typeface="Arial" pitchFamily="34" charset="0"/>
              </a:rPr>
              <a:t>balay</a:t>
            </a:r>
            <a:r>
              <a:rPr lang="en-US" sz="2200" dirty="0">
                <a:latin typeface="Bell MT" pitchFamily="18" charset="0"/>
                <a:ea typeface="Calibri" pitchFamily="34" charset="0"/>
                <a:cs typeface="Arial" pitchFamily="34" charset="0"/>
              </a:rPr>
              <a:t> </a:t>
            </a:r>
            <a:r>
              <a:rPr lang="en-US" sz="2200" dirty="0" err="1">
                <a:latin typeface="Bell MT" pitchFamily="18" charset="0"/>
                <a:ea typeface="Calibri" pitchFamily="34" charset="0"/>
                <a:cs typeface="Arial" pitchFamily="34" charset="0"/>
              </a:rPr>
              <a:t>sa</a:t>
            </a:r>
            <a:r>
              <a:rPr lang="en-US" sz="2200" dirty="0">
                <a:latin typeface="Bell MT" pitchFamily="18" charset="0"/>
                <a:ea typeface="Calibri" pitchFamily="34" charset="0"/>
                <a:cs typeface="Arial" pitchFamily="34" charset="0"/>
              </a:rPr>
              <a:t> </a:t>
            </a:r>
            <a:r>
              <a:rPr lang="en-US" sz="2200" dirty="0" err="1">
                <a:latin typeface="Bell MT" pitchFamily="18" charset="0"/>
                <a:ea typeface="Calibri" pitchFamily="34" charset="0"/>
                <a:cs typeface="Arial" pitchFamily="34" charset="0"/>
              </a:rPr>
              <a:t>iyang</a:t>
            </a:r>
            <a:r>
              <a:rPr lang="en-US" sz="2200" dirty="0">
                <a:latin typeface="Bell MT" pitchFamily="18" charset="0"/>
                <a:ea typeface="Calibri" pitchFamily="34" charset="0"/>
                <a:cs typeface="Arial" pitchFamily="34" charset="0"/>
              </a:rPr>
              <a:t> </a:t>
            </a:r>
            <a:r>
              <a:rPr lang="en-US" sz="2200" dirty="0" err="1">
                <a:latin typeface="Bell MT" pitchFamily="18" charset="0"/>
                <a:ea typeface="Calibri" pitchFamily="34" charset="0"/>
                <a:cs typeface="Arial" pitchFamily="34" charset="0"/>
              </a:rPr>
              <a:t>mga</a:t>
            </a:r>
            <a:r>
              <a:rPr lang="en-US" sz="2200" dirty="0">
                <a:latin typeface="Bell MT" pitchFamily="18" charset="0"/>
                <a:ea typeface="Calibri" pitchFamily="34" charset="0"/>
                <a:cs typeface="Arial" pitchFamily="34" charset="0"/>
              </a:rPr>
              <a:t> subjects, unsay </a:t>
            </a:r>
            <a:r>
              <a:rPr lang="en-US" sz="2200" dirty="0" err="1">
                <a:latin typeface="Bell MT" pitchFamily="18" charset="0"/>
                <a:ea typeface="Calibri" pitchFamily="34" charset="0"/>
                <a:cs typeface="Arial" pitchFamily="34" charset="0"/>
              </a:rPr>
              <a:t>imong</a:t>
            </a:r>
            <a:r>
              <a:rPr lang="en-US" sz="2200" dirty="0">
                <a:latin typeface="Bell MT" pitchFamily="18" charset="0"/>
                <a:ea typeface="Calibri" pitchFamily="34" charset="0"/>
                <a:cs typeface="Arial" pitchFamily="34" charset="0"/>
              </a:rPr>
              <a:t> </a:t>
            </a:r>
            <a:r>
              <a:rPr lang="en-US" sz="2200" dirty="0" err="1">
                <a:latin typeface="Bell MT" pitchFamily="18" charset="0"/>
                <a:ea typeface="Calibri" pitchFamily="34" charset="0"/>
                <a:cs typeface="Arial" pitchFamily="34" charset="0"/>
              </a:rPr>
              <a:t>gibuhat</a:t>
            </a:r>
            <a:r>
              <a:rPr lang="en-US" sz="2200" dirty="0">
                <a:latin typeface="Bell MT" pitchFamily="18" charset="0"/>
                <a:ea typeface="Calibri" pitchFamily="34" charset="0"/>
                <a:cs typeface="Arial" pitchFamily="34" charset="0"/>
              </a:rPr>
              <a:t>?</a:t>
            </a:r>
            <a:endParaRPr lang="en-PH" sz="2200" dirty="0">
              <a:latin typeface="Bell MT" pitchFamily="18" charset="0"/>
              <a:cs typeface="Arial" pitchFamily="34" charset="0"/>
            </a:endParaRPr>
          </a:p>
          <a:p>
            <a:pPr lvl="0" eaLnBrk="0" fontAlgn="base" hangingPunct="0">
              <a:spcBef>
                <a:spcPct val="0"/>
              </a:spcBef>
              <a:spcAft>
                <a:spcPct val="0"/>
              </a:spcAft>
            </a:pPr>
            <a:r>
              <a:rPr lang="en-US" sz="2200" i="1" dirty="0">
                <a:solidFill>
                  <a:srgbClr val="1F497D"/>
                </a:solidFill>
                <a:latin typeface="Bell MT" pitchFamily="18" charset="0"/>
                <a:ea typeface="Calibri" pitchFamily="34" charset="0"/>
                <a:cs typeface="Arial" pitchFamily="34" charset="0"/>
              </a:rPr>
              <a:t>(What do you do when you see that your son/daughter is not studying at home?)</a:t>
            </a:r>
            <a:endParaRPr lang="en-PH" sz="2200" dirty="0">
              <a:latin typeface="Bell MT" pitchFamily="18" charset="0"/>
              <a:cs typeface="Arial" pitchFamily="34" charset="0"/>
            </a:endParaRPr>
          </a:p>
          <a:p>
            <a:pPr lvl="0" eaLnBrk="0" fontAlgn="base" hangingPunct="0">
              <a:spcBef>
                <a:spcPct val="0"/>
              </a:spcBef>
              <a:spcAft>
                <a:spcPct val="0"/>
              </a:spcAft>
            </a:pPr>
            <a:r>
              <a:rPr lang="en-US" sz="2200" b="1" i="1" dirty="0" err="1" smtClean="0">
                <a:solidFill>
                  <a:srgbClr val="1F497D"/>
                </a:solidFill>
                <a:latin typeface="Bell MT" pitchFamily="18" charset="0"/>
                <a:ea typeface="Calibri" pitchFamily="34" charset="0"/>
                <a:cs typeface="Arial" pitchFamily="34" charset="0"/>
              </a:rPr>
              <a:t>Mga</a:t>
            </a:r>
            <a:r>
              <a:rPr lang="en-US" sz="2200" b="1" i="1" dirty="0" smtClean="0">
                <a:solidFill>
                  <a:srgbClr val="1F497D"/>
                </a:solidFill>
                <a:latin typeface="Bell MT" pitchFamily="18" charset="0"/>
                <a:ea typeface="Calibri" pitchFamily="34" charset="0"/>
                <a:cs typeface="Arial" pitchFamily="34" charset="0"/>
              </a:rPr>
              <a:t> </a:t>
            </a:r>
            <a:r>
              <a:rPr lang="en-US" sz="2200" b="1" i="1" dirty="0" err="1">
                <a:solidFill>
                  <a:srgbClr val="1F497D"/>
                </a:solidFill>
                <a:latin typeface="Bell MT" pitchFamily="18" charset="0"/>
                <a:ea typeface="Calibri" pitchFamily="34" charset="0"/>
                <a:cs typeface="Arial" pitchFamily="34" charset="0"/>
              </a:rPr>
              <a:t>tubag</a:t>
            </a:r>
            <a:r>
              <a:rPr lang="en-US" sz="2200" b="1" i="1" dirty="0">
                <a:solidFill>
                  <a:srgbClr val="1F497D"/>
                </a:solidFill>
                <a:latin typeface="Bell MT" pitchFamily="18" charset="0"/>
                <a:ea typeface="Calibri" pitchFamily="34" charset="0"/>
                <a:cs typeface="Arial" pitchFamily="34" charset="0"/>
              </a:rPr>
              <a:t>:</a:t>
            </a:r>
            <a:endParaRPr lang="en-PH" sz="2200" b="1" dirty="0">
              <a:latin typeface="Bell MT" pitchFamily="18" charset="0"/>
              <a:cs typeface="Arial" pitchFamily="34" charset="0"/>
            </a:endParaRPr>
          </a:p>
          <a:p>
            <a:pPr lvl="1" eaLnBrk="0" fontAlgn="base" hangingPunct="0">
              <a:spcBef>
                <a:spcPct val="0"/>
              </a:spcBef>
              <a:spcAft>
                <a:spcPct val="0"/>
              </a:spcAft>
              <a:buFontTx/>
              <a:buChar char="•"/>
            </a:pPr>
            <a:r>
              <a:rPr lang="en-US" sz="2200" dirty="0" err="1">
                <a:solidFill>
                  <a:srgbClr val="1F497D"/>
                </a:solidFill>
                <a:latin typeface="Bell MT" pitchFamily="18" charset="0"/>
                <a:ea typeface="Calibri" pitchFamily="34" charset="0"/>
                <a:cs typeface="Arial" pitchFamily="34" charset="0"/>
              </a:rPr>
              <a:t>Patun</a:t>
            </a:r>
            <a:r>
              <a:rPr lang="en-US" sz="2200" dirty="0">
                <a:solidFill>
                  <a:srgbClr val="1F497D"/>
                </a:solidFill>
                <a:latin typeface="Bell MT" pitchFamily="18" charset="0"/>
                <a:ea typeface="Calibri" pitchFamily="34" charset="0"/>
                <a:cs typeface="Arial" pitchFamily="34" charset="0"/>
              </a:rPr>
              <a:t>-on </a:t>
            </a:r>
            <a:r>
              <a:rPr lang="en-US" sz="2200" dirty="0" err="1">
                <a:solidFill>
                  <a:srgbClr val="1F497D"/>
                </a:solidFill>
                <a:latin typeface="Bell MT" pitchFamily="18" charset="0"/>
                <a:ea typeface="Calibri" pitchFamily="34" charset="0"/>
                <a:cs typeface="Arial" pitchFamily="34" charset="0"/>
              </a:rPr>
              <a:t>ang</a:t>
            </a:r>
            <a:r>
              <a:rPr lang="en-US" sz="2200" dirty="0">
                <a:solidFill>
                  <a:srgbClr val="1F497D"/>
                </a:solidFill>
                <a:latin typeface="Bell MT" pitchFamily="18" charset="0"/>
                <a:ea typeface="Calibri" pitchFamily="34" charset="0"/>
                <a:cs typeface="Arial" pitchFamily="34" charset="0"/>
              </a:rPr>
              <a:t> </a:t>
            </a:r>
            <a:r>
              <a:rPr lang="en-US" sz="2200" dirty="0" err="1">
                <a:solidFill>
                  <a:srgbClr val="1F497D"/>
                </a:solidFill>
                <a:latin typeface="Bell MT" pitchFamily="18" charset="0"/>
                <a:ea typeface="Calibri" pitchFamily="34" charset="0"/>
                <a:cs typeface="Arial" pitchFamily="34" charset="0"/>
              </a:rPr>
              <a:t>anak</a:t>
            </a:r>
            <a:r>
              <a:rPr lang="en-US" sz="2200" dirty="0">
                <a:solidFill>
                  <a:srgbClr val="1F497D"/>
                </a:solidFill>
                <a:latin typeface="Bell MT" pitchFamily="18" charset="0"/>
                <a:ea typeface="Calibri" pitchFamily="34" charset="0"/>
                <a:cs typeface="Arial" pitchFamily="34" charset="0"/>
              </a:rPr>
              <a:t> </a:t>
            </a:r>
            <a:r>
              <a:rPr lang="en-US" sz="2200" dirty="0" err="1">
                <a:solidFill>
                  <a:srgbClr val="1F497D"/>
                </a:solidFill>
                <a:latin typeface="Bell MT" pitchFamily="18" charset="0"/>
                <a:ea typeface="Calibri" pitchFamily="34" charset="0"/>
                <a:cs typeface="Arial" pitchFamily="34" charset="0"/>
              </a:rPr>
              <a:t>apan</a:t>
            </a:r>
            <a:r>
              <a:rPr lang="en-US" sz="2200" dirty="0">
                <a:solidFill>
                  <a:srgbClr val="1F497D"/>
                </a:solidFill>
                <a:latin typeface="Bell MT" pitchFamily="18" charset="0"/>
                <a:ea typeface="Calibri" pitchFamily="34" charset="0"/>
                <a:cs typeface="Arial" pitchFamily="34" charset="0"/>
              </a:rPr>
              <a:t> di </a:t>
            </a:r>
            <a:r>
              <a:rPr lang="en-US" sz="2200" dirty="0" err="1">
                <a:solidFill>
                  <a:srgbClr val="1F497D"/>
                </a:solidFill>
                <a:latin typeface="Bell MT" pitchFamily="18" charset="0"/>
                <a:ea typeface="Calibri" pitchFamily="34" charset="0"/>
                <a:cs typeface="Arial" pitchFamily="34" charset="0"/>
              </a:rPr>
              <a:t>maminaw</a:t>
            </a:r>
            <a:r>
              <a:rPr lang="en-US" sz="2200" dirty="0">
                <a:solidFill>
                  <a:srgbClr val="1F497D"/>
                </a:solidFill>
                <a:latin typeface="Bell MT" pitchFamily="18" charset="0"/>
                <a:ea typeface="Calibri" pitchFamily="34" charset="0"/>
                <a:cs typeface="Arial" pitchFamily="34" charset="0"/>
              </a:rPr>
              <a:t>, </a:t>
            </a:r>
            <a:r>
              <a:rPr lang="en-US" sz="2200" dirty="0" err="1">
                <a:solidFill>
                  <a:srgbClr val="1F497D"/>
                </a:solidFill>
                <a:latin typeface="Bell MT" pitchFamily="18" charset="0"/>
                <a:ea typeface="Calibri" pitchFamily="34" charset="0"/>
                <a:cs typeface="Arial" pitchFamily="34" charset="0"/>
              </a:rPr>
              <a:t>mulakaw</a:t>
            </a:r>
            <a:r>
              <a:rPr lang="en-US" sz="2200" dirty="0">
                <a:solidFill>
                  <a:srgbClr val="1F497D"/>
                </a:solidFill>
                <a:latin typeface="Bell MT" pitchFamily="18" charset="0"/>
                <a:ea typeface="Calibri" pitchFamily="34" charset="0"/>
                <a:cs typeface="Arial" pitchFamily="34" charset="0"/>
              </a:rPr>
              <a:t> </a:t>
            </a:r>
            <a:r>
              <a:rPr lang="en-US" sz="2200" dirty="0" err="1">
                <a:solidFill>
                  <a:srgbClr val="1F497D"/>
                </a:solidFill>
                <a:latin typeface="Bell MT" pitchFamily="18" charset="0"/>
                <a:ea typeface="Calibri" pitchFamily="34" charset="0"/>
                <a:cs typeface="Arial" pitchFamily="34" charset="0"/>
              </a:rPr>
              <a:t>ra</a:t>
            </a:r>
            <a:r>
              <a:rPr lang="en-US" sz="2200" dirty="0">
                <a:solidFill>
                  <a:srgbClr val="1F497D"/>
                </a:solidFill>
                <a:latin typeface="Bell MT" pitchFamily="18" charset="0"/>
                <a:ea typeface="Calibri" pitchFamily="34" charset="0"/>
                <a:cs typeface="Arial" pitchFamily="34" charset="0"/>
              </a:rPr>
              <a:t> kun </a:t>
            </a:r>
            <a:r>
              <a:rPr lang="en-US" sz="2200" dirty="0" err="1">
                <a:solidFill>
                  <a:srgbClr val="1F497D"/>
                </a:solidFill>
                <a:latin typeface="Bell MT" pitchFamily="18" charset="0"/>
                <a:ea typeface="Calibri" pitchFamily="34" charset="0"/>
                <a:cs typeface="Arial" pitchFamily="34" charset="0"/>
              </a:rPr>
              <a:t>storyahan</a:t>
            </a:r>
            <a:r>
              <a:rPr lang="en-US" sz="2200" dirty="0">
                <a:solidFill>
                  <a:srgbClr val="1F497D"/>
                </a:solidFill>
                <a:latin typeface="Bell MT" pitchFamily="18" charset="0"/>
                <a:ea typeface="Calibri" pitchFamily="34" charset="0"/>
                <a:cs typeface="Arial" pitchFamily="34" charset="0"/>
              </a:rPr>
              <a:t>, di </a:t>
            </a:r>
            <a:r>
              <a:rPr lang="en-US" sz="2200" dirty="0" err="1">
                <a:solidFill>
                  <a:srgbClr val="1F497D"/>
                </a:solidFill>
                <a:latin typeface="Bell MT" pitchFamily="18" charset="0"/>
                <a:ea typeface="Calibri" pitchFamily="34" charset="0"/>
                <a:cs typeface="Arial" pitchFamily="34" charset="0"/>
              </a:rPr>
              <a:t>maminaw</a:t>
            </a:r>
            <a:r>
              <a:rPr lang="en-US" sz="2200" dirty="0">
                <a:solidFill>
                  <a:srgbClr val="1F497D"/>
                </a:solidFill>
                <a:latin typeface="Bell MT" pitchFamily="18" charset="0"/>
                <a:ea typeface="Calibri" pitchFamily="34" charset="0"/>
                <a:cs typeface="Arial" pitchFamily="34" charset="0"/>
              </a:rPr>
              <a:t>.</a:t>
            </a:r>
            <a:endParaRPr lang="en-PH" sz="2200" dirty="0">
              <a:latin typeface="Bell MT" pitchFamily="18" charset="0"/>
              <a:cs typeface="Arial" pitchFamily="34" charset="0"/>
            </a:endParaRPr>
          </a:p>
          <a:p>
            <a:pPr lvl="1" eaLnBrk="0" fontAlgn="base" hangingPunct="0">
              <a:spcBef>
                <a:spcPct val="0"/>
              </a:spcBef>
              <a:spcAft>
                <a:spcPct val="0"/>
              </a:spcAft>
              <a:buFontTx/>
              <a:buChar char="•"/>
            </a:pPr>
            <a:r>
              <a:rPr lang="en-US" sz="2200" dirty="0" err="1">
                <a:solidFill>
                  <a:srgbClr val="1F497D"/>
                </a:solidFill>
                <a:latin typeface="Bell MT" pitchFamily="18" charset="0"/>
                <a:ea typeface="Calibri" pitchFamily="34" charset="0"/>
                <a:cs typeface="Arial" pitchFamily="34" charset="0"/>
              </a:rPr>
              <a:t>Sultian</a:t>
            </a:r>
            <a:r>
              <a:rPr lang="en-US" sz="2200" dirty="0">
                <a:solidFill>
                  <a:srgbClr val="1F497D"/>
                </a:solidFill>
                <a:latin typeface="Bell MT" pitchFamily="18" charset="0"/>
                <a:ea typeface="Calibri" pitchFamily="34" charset="0"/>
                <a:cs typeface="Arial" pitchFamily="34" charset="0"/>
              </a:rPr>
              <a:t> </a:t>
            </a:r>
            <a:r>
              <a:rPr lang="en-US" sz="2200" dirty="0" err="1">
                <a:solidFill>
                  <a:srgbClr val="1F497D"/>
                </a:solidFill>
                <a:latin typeface="Bell MT" pitchFamily="18" charset="0"/>
                <a:ea typeface="Calibri" pitchFamily="34" charset="0"/>
                <a:cs typeface="Arial" pitchFamily="34" charset="0"/>
              </a:rPr>
              <a:t>ang</a:t>
            </a:r>
            <a:r>
              <a:rPr lang="en-US" sz="2200" dirty="0">
                <a:solidFill>
                  <a:srgbClr val="1F497D"/>
                </a:solidFill>
                <a:latin typeface="Bell MT" pitchFamily="18" charset="0"/>
                <a:ea typeface="Calibri" pitchFamily="34" charset="0"/>
                <a:cs typeface="Arial" pitchFamily="34" charset="0"/>
              </a:rPr>
              <a:t> </a:t>
            </a:r>
            <a:r>
              <a:rPr lang="en-US" sz="2200" dirty="0" err="1">
                <a:solidFill>
                  <a:srgbClr val="1F497D"/>
                </a:solidFill>
                <a:latin typeface="Bell MT" pitchFamily="18" charset="0"/>
                <a:ea typeface="Calibri" pitchFamily="34" charset="0"/>
                <a:cs typeface="Arial" pitchFamily="34" charset="0"/>
              </a:rPr>
              <a:t>anak</a:t>
            </a:r>
            <a:r>
              <a:rPr lang="en-US" sz="2200" dirty="0">
                <a:solidFill>
                  <a:srgbClr val="1F497D"/>
                </a:solidFill>
                <a:latin typeface="Bell MT" pitchFamily="18" charset="0"/>
                <a:ea typeface="Calibri" pitchFamily="34" charset="0"/>
                <a:cs typeface="Arial" pitchFamily="34" charset="0"/>
              </a:rPr>
              <a:t> </a:t>
            </a:r>
            <a:r>
              <a:rPr lang="en-US" sz="2200" dirty="0" err="1">
                <a:solidFill>
                  <a:srgbClr val="1F497D"/>
                </a:solidFill>
                <a:latin typeface="Bell MT" pitchFamily="18" charset="0"/>
                <a:ea typeface="Calibri" pitchFamily="34" charset="0"/>
                <a:cs typeface="Arial" pitchFamily="34" charset="0"/>
              </a:rPr>
              <a:t>nga</a:t>
            </a:r>
            <a:r>
              <a:rPr lang="en-US" sz="2200" dirty="0">
                <a:solidFill>
                  <a:srgbClr val="1F497D"/>
                </a:solidFill>
                <a:latin typeface="Bell MT" pitchFamily="18" charset="0"/>
                <a:ea typeface="Calibri" pitchFamily="34" charset="0"/>
                <a:cs typeface="Arial" pitchFamily="34" charset="0"/>
              </a:rPr>
              <a:t> </a:t>
            </a:r>
            <a:r>
              <a:rPr lang="en-US" sz="2200" dirty="0" err="1">
                <a:solidFill>
                  <a:srgbClr val="1F497D"/>
                </a:solidFill>
                <a:latin typeface="Bell MT" pitchFamily="18" charset="0"/>
                <a:ea typeface="Calibri" pitchFamily="34" charset="0"/>
                <a:cs typeface="Arial" pitchFamily="34" charset="0"/>
              </a:rPr>
              <a:t>patun</a:t>
            </a:r>
            <a:r>
              <a:rPr lang="en-US" sz="2200" dirty="0">
                <a:solidFill>
                  <a:srgbClr val="1F497D"/>
                </a:solidFill>
                <a:latin typeface="Bell MT" pitchFamily="18" charset="0"/>
                <a:ea typeface="Calibri" pitchFamily="34" charset="0"/>
                <a:cs typeface="Arial" pitchFamily="34" charset="0"/>
              </a:rPr>
              <a:t>-on.</a:t>
            </a:r>
          </a:p>
          <a:p>
            <a:pPr lvl="1" eaLnBrk="0" fontAlgn="base" hangingPunct="0">
              <a:spcBef>
                <a:spcPct val="0"/>
              </a:spcBef>
              <a:spcAft>
                <a:spcPct val="0"/>
              </a:spcAft>
              <a:buFontTx/>
              <a:buChar char="•"/>
            </a:pPr>
            <a:endParaRPr lang="en-PH" sz="2200" dirty="0">
              <a:latin typeface="Bell MT" pitchFamily="18" charset="0"/>
              <a:cs typeface="Arial" pitchFamily="34" charset="0"/>
            </a:endParaRPr>
          </a:p>
          <a:p>
            <a:pPr lvl="0" eaLnBrk="0" fontAlgn="base" hangingPunct="0">
              <a:spcBef>
                <a:spcPct val="0"/>
              </a:spcBef>
              <a:spcAft>
                <a:spcPct val="0"/>
              </a:spcAft>
            </a:pPr>
            <a:r>
              <a:rPr lang="en-US" sz="2200" dirty="0" smtClean="0">
                <a:latin typeface="Bell MT" pitchFamily="18" charset="0"/>
                <a:ea typeface="Calibri" pitchFamily="34" charset="0"/>
                <a:cs typeface="Arial" pitchFamily="34" charset="0"/>
              </a:rPr>
              <a:t>11.) </a:t>
            </a:r>
            <a:r>
              <a:rPr lang="en-US" sz="2200" dirty="0" err="1" smtClean="0">
                <a:latin typeface="Bell MT" pitchFamily="18" charset="0"/>
                <a:ea typeface="Calibri" pitchFamily="34" charset="0"/>
                <a:cs typeface="Arial" pitchFamily="34" charset="0"/>
              </a:rPr>
              <a:t>Tig</a:t>
            </a:r>
            <a:r>
              <a:rPr lang="en-US" sz="2200" dirty="0" smtClean="0">
                <a:latin typeface="Bell MT" pitchFamily="18" charset="0"/>
                <a:ea typeface="Calibri" pitchFamily="34" charset="0"/>
                <a:cs typeface="Arial" pitchFamily="34" charset="0"/>
              </a:rPr>
              <a:t> </a:t>
            </a:r>
            <a:r>
              <a:rPr lang="en-US" sz="2200" dirty="0">
                <a:latin typeface="Bell MT" pitchFamily="18" charset="0"/>
                <a:ea typeface="Calibri" pitchFamily="34" charset="0"/>
                <a:cs typeface="Arial" pitchFamily="34" charset="0"/>
              </a:rPr>
              <a:t>tan-aw </a:t>
            </a:r>
            <a:r>
              <a:rPr lang="en-US" sz="2200" dirty="0" err="1">
                <a:latin typeface="Bell MT" pitchFamily="18" charset="0"/>
                <a:ea typeface="Calibri" pitchFamily="34" charset="0"/>
                <a:cs typeface="Arial" pitchFamily="34" charset="0"/>
              </a:rPr>
              <a:t>ba</a:t>
            </a:r>
            <a:r>
              <a:rPr lang="en-US" sz="2200" dirty="0">
                <a:latin typeface="Bell MT" pitchFamily="18" charset="0"/>
                <a:ea typeface="Calibri" pitchFamily="34" charset="0"/>
                <a:cs typeface="Arial" pitchFamily="34" charset="0"/>
              </a:rPr>
              <a:t> </a:t>
            </a:r>
            <a:r>
              <a:rPr lang="en-US" sz="2200" dirty="0" err="1">
                <a:latin typeface="Bell MT" pitchFamily="18" charset="0"/>
                <a:ea typeface="Calibri" pitchFamily="34" charset="0"/>
                <a:cs typeface="Arial" pitchFamily="34" charset="0"/>
              </a:rPr>
              <a:t>ug</a:t>
            </a:r>
            <a:r>
              <a:rPr lang="en-US" sz="2200" dirty="0">
                <a:latin typeface="Bell MT" pitchFamily="18" charset="0"/>
                <a:ea typeface="Calibri" pitchFamily="34" charset="0"/>
                <a:cs typeface="Arial" pitchFamily="34" charset="0"/>
              </a:rPr>
              <a:t> TV </a:t>
            </a:r>
            <a:r>
              <a:rPr lang="en-US" sz="2200" dirty="0" err="1">
                <a:latin typeface="Bell MT" pitchFamily="18" charset="0"/>
                <a:ea typeface="Calibri" pitchFamily="34" charset="0"/>
                <a:cs typeface="Arial" pitchFamily="34" charset="0"/>
              </a:rPr>
              <a:t>ang</a:t>
            </a:r>
            <a:r>
              <a:rPr lang="en-US" sz="2200" dirty="0">
                <a:latin typeface="Bell MT" pitchFamily="18" charset="0"/>
                <a:ea typeface="Calibri" pitchFamily="34" charset="0"/>
                <a:cs typeface="Arial" pitchFamily="34" charset="0"/>
              </a:rPr>
              <a:t> </a:t>
            </a:r>
            <a:r>
              <a:rPr lang="en-US" sz="2200" dirty="0" err="1">
                <a:latin typeface="Bell MT" pitchFamily="18" charset="0"/>
                <a:ea typeface="Calibri" pitchFamily="34" charset="0"/>
                <a:cs typeface="Arial" pitchFamily="34" charset="0"/>
              </a:rPr>
              <a:t>inyong</a:t>
            </a:r>
            <a:r>
              <a:rPr lang="en-US" sz="2200" dirty="0">
                <a:latin typeface="Bell MT" pitchFamily="18" charset="0"/>
                <a:ea typeface="Calibri" pitchFamily="34" charset="0"/>
                <a:cs typeface="Arial" pitchFamily="34" charset="0"/>
              </a:rPr>
              <a:t> </a:t>
            </a:r>
            <a:r>
              <a:rPr lang="en-US" sz="2200" dirty="0" err="1">
                <a:latin typeface="Bell MT" pitchFamily="18" charset="0"/>
                <a:ea typeface="Calibri" pitchFamily="34" charset="0"/>
                <a:cs typeface="Arial" pitchFamily="34" charset="0"/>
              </a:rPr>
              <a:t>anak</a:t>
            </a:r>
            <a:r>
              <a:rPr lang="en-US" sz="2200" dirty="0">
                <a:latin typeface="Bell MT" pitchFamily="18" charset="0"/>
                <a:ea typeface="Calibri" pitchFamily="34" charset="0"/>
                <a:cs typeface="Arial" pitchFamily="34" charset="0"/>
              </a:rPr>
              <a:t>? Kun </a:t>
            </a:r>
            <a:r>
              <a:rPr lang="en-US" sz="2200" dirty="0" err="1">
                <a:latin typeface="Bell MT" pitchFamily="18" charset="0"/>
                <a:ea typeface="Calibri" pitchFamily="34" charset="0"/>
                <a:cs typeface="Arial" pitchFamily="34" charset="0"/>
              </a:rPr>
              <a:t>tig</a:t>
            </a:r>
            <a:r>
              <a:rPr lang="en-US" sz="2200" dirty="0">
                <a:latin typeface="Bell MT" pitchFamily="18" charset="0"/>
                <a:ea typeface="Calibri" pitchFamily="34" charset="0"/>
                <a:cs typeface="Arial" pitchFamily="34" charset="0"/>
              </a:rPr>
              <a:t> tan-aw </a:t>
            </a:r>
            <a:r>
              <a:rPr lang="en-US" sz="2200" dirty="0" err="1">
                <a:latin typeface="Bell MT" pitchFamily="18" charset="0"/>
                <a:ea typeface="Calibri" pitchFamily="34" charset="0"/>
                <a:cs typeface="Arial" pitchFamily="34" charset="0"/>
              </a:rPr>
              <a:t>sya</a:t>
            </a:r>
            <a:r>
              <a:rPr lang="en-US" sz="2200" dirty="0">
                <a:latin typeface="Bell MT" pitchFamily="18" charset="0"/>
                <a:ea typeface="Calibri" pitchFamily="34" charset="0"/>
                <a:cs typeface="Arial" pitchFamily="34" charset="0"/>
              </a:rPr>
              <a:t>, </a:t>
            </a:r>
            <a:r>
              <a:rPr lang="en-US" sz="2200" dirty="0" err="1">
                <a:latin typeface="Bell MT" pitchFamily="18" charset="0"/>
                <a:ea typeface="Calibri" pitchFamily="34" charset="0"/>
                <a:cs typeface="Arial" pitchFamily="34" charset="0"/>
              </a:rPr>
              <a:t>unsa</a:t>
            </a:r>
            <a:r>
              <a:rPr lang="en-US" sz="2200" dirty="0">
                <a:latin typeface="Bell MT" pitchFamily="18" charset="0"/>
                <a:ea typeface="Calibri" pitchFamily="34" charset="0"/>
                <a:cs typeface="Arial" pitchFamily="34" charset="0"/>
              </a:rPr>
              <a:t> </a:t>
            </a:r>
            <a:r>
              <a:rPr lang="en-US" sz="2200" dirty="0" err="1">
                <a:latin typeface="Bell MT" pitchFamily="18" charset="0"/>
                <a:ea typeface="Calibri" pitchFamily="34" charset="0"/>
                <a:cs typeface="Arial" pitchFamily="34" charset="0"/>
              </a:rPr>
              <a:t>kasagaran</a:t>
            </a:r>
            <a:r>
              <a:rPr lang="en-US" sz="2200" dirty="0">
                <a:latin typeface="Bell MT" pitchFamily="18" charset="0"/>
                <a:ea typeface="Calibri" pitchFamily="34" charset="0"/>
                <a:cs typeface="Arial" pitchFamily="34" charset="0"/>
              </a:rPr>
              <a:t> </a:t>
            </a:r>
            <a:r>
              <a:rPr lang="en-US" sz="2200" dirty="0" err="1">
                <a:latin typeface="Bell MT" pitchFamily="18" charset="0"/>
                <a:ea typeface="Calibri" pitchFamily="34" charset="0"/>
                <a:cs typeface="Arial" pitchFamily="34" charset="0"/>
              </a:rPr>
              <a:t>ang</a:t>
            </a:r>
            <a:r>
              <a:rPr lang="en-US" sz="2200" dirty="0">
                <a:latin typeface="Bell MT" pitchFamily="18" charset="0"/>
                <a:ea typeface="Calibri" pitchFamily="34" charset="0"/>
                <a:cs typeface="Arial" pitchFamily="34" charset="0"/>
              </a:rPr>
              <a:t> </a:t>
            </a:r>
            <a:r>
              <a:rPr lang="en-US" sz="2200" dirty="0" err="1">
                <a:latin typeface="Bell MT" pitchFamily="18" charset="0"/>
                <a:ea typeface="Calibri" pitchFamily="34" charset="0"/>
                <a:cs typeface="Arial" pitchFamily="34" charset="0"/>
              </a:rPr>
              <a:t>iyang</a:t>
            </a:r>
            <a:r>
              <a:rPr lang="en-US" sz="2200" dirty="0">
                <a:latin typeface="Bell MT" pitchFamily="18" charset="0"/>
                <a:ea typeface="Calibri" pitchFamily="34" charset="0"/>
                <a:cs typeface="Arial" pitchFamily="34" charset="0"/>
              </a:rPr>
              <a:t> tan-</a:t>
            </a:r>
            <a:r>
              <a:rPr lang="en-US" sz="2200" dirty="0" err="1">
                <a:latin typeface="Bell MT" pitchFamily="18" charset="0"/>
                <a:ea typeface="Calibri" pitchFamily="34" charset="0"/>
                <a:cs typeface="Arial" pitchFamily="34" charset="0"/>
              </a:rPr>
              <a:t>awon</a:t>
            </a:r>
            <a:r>
              <a:rPr lang="en-US" sz="2200" dirty="0">
                <a:latin typeface="Bell MT" pitchFamily="18" charset="0"/>
                <a:ea typeface="Calibri" pitchFamily="34" charset="0"/>
                <a:cs typeface="Arial" pitchFamily="34" charset="0"/>
              </a:rPr>
              <a:t> </a:t>
            </a:r>
            <a:r>
              <a:rPr lang="en-US" sz="2200" dirty="0" err="1">
                <a:latin typeface="Bell MT" pitchFamily="18" charset="0"/>
                <a:ea typeface="Calibri" pitchFamily="34" charset="0"/>
                <a:cs typeface="Arial" pitchFamily="34" charset="0"/>
              </a:rPr>
              <a:t>nga</a:t>
            </a:r>
            <a:r>
              <a:rPr lang="en-US" sz="2200" dirty="0">
                <a:latin typeface="Bell MT" pitchFamily="18" charset="0"/>
                <a:ea typeface="Calibri" pitchFamily="34" charset="0"/>
                <a:cs typeface="Arial" pitchFamily="34" charset="0"/>
              </a:rPr>
              <a:t> </a:t>
            </a:r>
            <a:r>
              <a:rPr lang="en-US" sz="2200" dirty="0" err="1">
                <a:latin typeface="Bell MT" pitchFamily="18" charset="0"/>
                <a:ea typeface="Calibri" pitchFamily="34" charset="0"/>
                <a:cs typeface="Arial" pitchFamily="34" charset="0"/>
              </a:rPr>
              <a:t>mga</a:t>
            </a:r>
            <a:r>
              <a:rPr lang="en-US" sz="2200" dirty="0">
                <a:latin typeface="Bell MT" pitchFamily="18" charset="0"/>
                <a:ea typeface="Calibri" pitchFamily="34" charset="0"/>
                <a:cs typeface="Arial" pitchFamily="34" charset="0"/>
              </a:rPr>
              <a:t> </a:t>
            </a:r>
            <a:r>
              <a:rPr lang="en-US" sz="2200" dirty="0" err="1">
                <a:latin typeface="Bell MT" pitchFamily="18" charset="0"/>
                <a:ea typeface="Calibri" pitchFamily="34" charset="0"/>
                <a:cs typeface="Arial" pitchFamily="34" charset="0"/>
              </a:rPr>
              <a:t>salida</a:t>
            </a:r>
            <a:r>
              <a:rPr lang="en-US" sz="2200" dirty="0">
                <a:latin typeface="Bell MT" pitchFamily="18" charset="0"/>
                <a:ea typeface="Calibri" pitchFamily="34" charset="0"/>
                <a:cs typeface="Arial" pitchFamily="34" charset="0"/>
              </a:rPr>
              <a:t>, English o Tagalog?</a:t>
            </a:r>
            <a:endParaRPr lang="en-PH" sz="2200" dirty="0">
              <a:latin typeface="Bell MT" pitchFamily="18" charset="0"/>
              <a:cs typeface="Arial" pitchFamily="34" charset="0"/>
            </a:endParaRPr>
          </a:p>
          <a:p>
            <a:pPr lvl="0" eaLnBrk="0" fontAlgn="base" hangingPunct="0">
              <a:spcBef>
                <a:spcPct val="0"/>
              </a:spcBef>
              <a:spcAft>
                <a:spcPct val="0"/>
              </a:spcAft>
            </a:pPr>
            <a:r>
              <a:rPr lang="en-US" sz="2200" i="1" dirty="0">
                <a:solidFill>
                  <a:srgbClr val="1F497D"/>
                </a:solidFill>
                <a:latin typeface="Bell MT" pitchFamily="18" charset="0"/>
                <a:ea typeface="Calibri" pitchFamily="34" charset="0"/>
                <a:cs typeface="Arial" pitchFamily="34" charset="0"/>
              </a:rPr>
              <a:t>(Is he/she fond of watching TV? If yes, what does he/she usually watch, English or Tagalog?)</a:t>
            </a:r>
            <a:endParaRPr lang="en-PH" sz="2200" dirty="0">
              <a:latin typeface="Bell MT" pitchFamily="18" charset="0"/>
              <a:cs typeface="Arial" pitchFamily="34" charset="0"/>
            </a:endParaRPr>
          </a:p>
          <a:p>
            <a:pPr lvl="0" eaLnBrk="0" fontAlgn="base" hangingPunct="0">
              <a:spcBef>
                <a:spcPct val="0"/>
              </a:spcBef>
              <a:spcAft>
                <a:spcPct val="0"/>
              </a:spcAft>
            </a:pPr>
            <a:r>
              <a:rPr lang="en-US" sz="2200" b="1" i="1" dirty="0" err="1" smtClean="0">
                <a:solidFill>
                  <a:srgbClr val="1F497D"/>
                </a:solidFill>
                <a:latin typeface="Bell MT" pitchFamily="18" charset="0"/>
                <a:ea typeface="Calibri" pitchFamily="34" charset="0"/>
                <a:cs typeface="Arial" pitchFamily="34" charset="0"/>
              </a:rPr>
              <a:t>Mga</a:t>
            </a:r>
            <a:r>
              <a:rPr lang="en-US" sz="2200" b="1" i="1" dirty="0" smtClean="0">
                <a:solidFill>
                  <a:srgbClr val="1F497D"/>
                </a:solidFill>
                <a:latin typeface="Bell MT" pitchFamily="18" charset="0"/>
                <a:ea typeface="Calibri" pitchFamily="34" charset="0"/>
                <a:cs typeface="Arial" pitchFamily="34" charset="0"/>
              </a:rPr>
              <a:t> </a:t>
            </a:r>
            <a:r>
              <a:rPr lang="en-US" sz="2200" b="1" i="1" dirty="0" err="1">
                <a:solidFill>
                  <a:srgbClr val="1F497D"/>
                </a:solidFill>
                <a:latin typeface="Bell MT" pitchFamily="18" charset="0"/>
                <a:ea typeface="Calibri" pitchFamily="34" charset="0"/>
                <a:cs typeface="Arial" pitchFamily="34" charset="0"/>
              </a:rPr>
              <a:t>tubag</a:t>
            </a:r>
            <a:r>
              <a:rPr lang="en-US" sz="2200" b="1" i="1" dirty="0">
                <a:solidFill>
                  <a:srgbClr val="1F497D"/>
                </a:solidFill>
                <a:latin typeface="Bell MT" pitchFamily="18" charset="0"/>
                <a:ea typeface="Calibri" pitchFamily="34" charset="0"/>
                <a:cs typeface="Arial" pitchFamily="34" charset="0"/>
              </a:rPr>
              <a:t>:</a:t>
            </a:r>
            <a:endParaRPr lang="en-PH" sz="2200" b="1" dirty="0">
              <a:latin typeface="Bell MT" pitchFamily="18" charset="0"/>
              <a:cs typeface="Arial" pitchFamily="34" charset="0"/>
            </a:endParaRPr>
          </a:p>
          <a:p>
            <a:pPr lvl="1" eaLnBrk="0" fontAlgn="base" hangingPunct="0">
              <a:spcBef>
                <a:spcPct val="0"/>
              </a:spcBef>
              <a:spcAft>
                <a:spcPct val="0"/>
              </a:spcAft>
              <a:buFontTx/>
              <a:buChar char="•"/>
            </a:pPr>
            <a:r>
              <a:rPr lang="en-US" sz="2200" dirty="0" err="1">
                <a:solidFill>
                  <a:srgbClr val="1F497D"/>
                </a:solidFill>
                <a:latin typeface="Bell MT" pitchFamily="18" charset="0"/>
                <a:ea typeface="Calibri" pitchFamily="34" charset="0"/>
                <a:cs typeface="Arial" pitchFamily="34" charset="0"/>
              </a:rPr>
              <a:t>Kasagaran</a:t>
            </a:r>
            <a:r>
              <a:rPr lang="en-US" sz="2200" dirty="0">
                <a:solidFill>
                  <a:srgbClr val="1F497D"/>
                </a:solidFill>
                <a:latin typeface="Bell MT" pitchFamily="18" charset="0"/>
                <a:ea typeface="Calibri" pitchFamily="34" charset="0"/>
                <a:cs typeface="Arial" pitchFamily="34" charset="0"/>
              </a:rPr>
              <a:t> Tagalog, </a:t>
            </a:r>
            <a:r>
              <a:rPr lang="en-US" sz="2200" dirty="0" err="1">
                <a:solidFill>
                  <a:srgbClr val="1F497D"/>
                </a:solidFill>
                <a:latin typeface="Bell MT" pitchFamily="18" charset="0"/>
                <a:ea typeface="Calibri" pitchFamily="34" charset="0"/>
                <a:cs typeface="Arial" pitchFamily="34" charset="0"/>
              </a:rPr>
              <a:t>usahay</a:t>
            </a:r>
            <a:r>
              <a:rPr lang="en-US" sz="2200" dirty="0">
                <a:solidFill>
                  <a:srgbClr val="1F497D"/>
                </a:solidFill>
                <a:latin typeface="Bell MT" pitchFamily="18" charset="0"/>
                <a:ea typeface="Calibri" pitchFamily="34" charset="0"/>
                <a:cs typeface="Arial" pitchFamily="34" charset="0"/>
              </a:rPr>
              <a:t> English.</a:t>
            </a:r>
            <a:endParaRPr lang="en-PH" sz="2200" dirty="0">
              <a:latin typeface="Bell MT" pitchFamily="18" charset="0"/>
              <a:cs typeface="Arial" pitchFamily="34" charset="0"/>
            </a:endParaRPr>
          </a:p>
          <a:p>
            <a:pPr lvl="0" eaLnBrk="0" fontAlgn="base" hangingPunct="0">
              <a:spcBef>
                <a:spcPct val="0"/>
              </a:spcBef>
              <a:spcAft>
                <a:spcPct val="0"/>
              </a:spcAft>
            </a:pPr>
            <a:endParaRPr lang="en-PH" sz="2200" dirty="0">
              <a:latin typeface="Arial" pitchFamily="34" charset="0"/>
              <a:cs typeface="Arial" pitchFamily="34" charset="0"/>
            </a:endParaRPr>
          </a:p>
        </p:txBody>
      </p:sp>
    </p:spTree>
    <p:extLst>
      <p:ext uri="{BB962C8B-B14F-4D97-AF65-F5344CB8AC3E}">
        <p14:creationId xmlns:p14="http://schemas.microsoft.com/office/powerpoint/2010/main" val="34390841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descr="10.jpg"/>
          <p:cNvPicPr>
            <a:picLocks noChangeAspect="1"/>
          </p:cNvPicPr>
          <p:nvPr/>
        </p:nvPicPr>
        <p:blipFill>
          <a:blip r:embed="rId2" cstate="print"/>
          <a:stretch>
            <a:fillRect/>
          </a:stretch>
        </p:blipFill>
        <p:spPr>
          <a:xfrm>
            <a:off x="-304800" y="-228600"/>
            <a:ext cx="9753600" cy="7315200"/>
          </a:xfrm>
          <a:prstGeom prst="rect">
            <a:avLst/>
          </a:prstGeom>
        </p:spPr>
      </p:pic>
      <p:sp>
        <p:nvSpPr>
          <p:cNvPr id="3" name="Subtitle 2"/>
          <p:cNvSpPr>
            <a:spLocks noGrp="1"/>
          </p:cNvSpPr>
          <p:nvPr>
            <p:ph type="subTitle" idx="1"/>
          </p:nvPr>
        </p:nvSpPr>
        <p:spPr>
          <a:xfrm>
            <a:off x="838200" y="1053367"/>
            <a:ext cx="8305800" cy="5576033"/>
          </a:xfrm>
        </p:spPr>
        <p:txBody>
          <a:bodyPr>
            <a:noAutofit/>
          </a:bodyPr>
          <a:lstStyle/>
          <a:p>
            <a:pPr lvl="0" algn="l" fontAlgn="base">
              <a:spcBef>
                <a:spcPct val="0"/>
              </a:spcBef>
              <a:spcAft>
                <a:spcPct val="0"/>
              </a:spcAft>
              <a:buClrTx/>
              <a:buSzTx/>
            </a:pPr>
            <a:r>
              <a:rPr lang="en-US" dirty="0" smtClean="0">
                <a:solidFill>
                  <a:schemeClr val="tx1"/>
                </a:solidFill>
              </a:rPr>
              <a:t>12.) </a:t>
            </a:r>
            <a:r>
              <a:rPr lang="en-US" dirty="0" err="1" smtClean="0">
                <a:solidFill>
                  <a:schemeClr val="tx1"/>
                </a:solidFill>
                <a:latin typeface="Bell MT" pitchFamily="18" charset="0"/>
                <a:ea typeface="Calibri" pitchFamily="34" charset="0"/>
                <a:cs typeface="Arial" pitchFamily="34" charset="0"/>
              </a:rPr>
              <a:t>Unsa</a:t>
            </a:r>
            <a:r>
              <a:rPr lang="en-US" dirty="0" smtClean="0">
                <a:solidFill>
                  <a:schemeClr val="tx1"/>
                </a:solidFill>
                <a:latin typeface="Bell MT" pitchFamily="18" charset="0"/>
                <a:ea typeface="Calibri" pitchFamily="34" charset="0"/>
                <a:cs typeface="Arial" pitchFamily="34" charset="0"/>
              </a:rPr>
              <a:t> </a:t>
            </a:r>
            <a:r>
              <a:rPr lang="en-US" dirty="0" err="1">
                <a:solidFill>
                  <a:schemeClr val="tx1"/>
                </a:solidFill>
                <a:latin typeface="Bell MT" pitchFamily="18" charset="0"/>
                <a:ea typeface="Calibri" pitchFamily="34" charset="0"/>
                <a:cs typeface="Arial" pitchFamily="34" charset="0"/>
              </a:rPr>
              <a:t>nga</a:t>
            </a:r>
            <a:r>
              <a:rPr lang="en-US" dirty="0">
                <a:solidFill>
                  <a:schemeClr val="tx1"/>
                </a:solidFill>
                <a:latin typeface="Bell MT" pitchFamily="18" charset="0"/>
                <a:ea typeface="Calibri" pitchFamily="34" charset="0"/>
                <a:cs typeface="Arial" pitchFamily="34" charset="0"/>
              </a:rPr>
              <a:t> </a:t>
            </a:r>
            <a:r>
              <a:rPr lang="en-US" dirty="0" err="1">
                <a:solidFill>
                  <a:schemeClr val="tx1"/>
                </a:solidFill>
                <a:latin typeface="Bell MT" pitchFamily="18" charset="0"/>
                <a:ea typeface="Calibri" pitchFamily="34" charset="0"/>
                <a:cs typeface="Arial" pitchFamily="34" charset="0"/>
              </a:rPr>
              <a:t>klasi</a:t>
            </a:r>
            <a:r>
              <a:rPr lang="en-US" dirty="0">
                <a:solidFill>
                  <a:schemeClr val="tx1"/>
                </a:solidFill>
                <a:latin typeface="Bell MT" pitchFamily="18" charset="0"/>
                <a:ea typeface="Calibri" pitchFamily="34" charset="0"/>
                <a:cs typeface="Arial" pitchFamily="34" charset="0"/>
              </a:rPr>
              <a:t> </a:t>
            </a:r>
            <a:r>
              <a:rPr lang="en-US" dirty="0" err="1">
                <a:solidFill>
                  <a:schemeClr val="tx1"/>
                </a:solidFill>
                <a:latin typeface="Bell MT" pitchFamily="18" charset="0"/>
                <a:ea typeface="Calibri" pitchFamily="34" charset="0"/>
                <a:cs typeface="Arial" pitchFamily="34" charset="0"/>
              </a:rPr>
              <a:t>sa</a:t>
            </a:r>
            <a:r>
              <a:rPr lang="en-US" dirty="0">
                <a:solidFill>
                  <a:schemeClr val="tx1"/>
                </a:solidFill>
                <a:latin typeface="Bell MT" pitchFamily="18" charset="0"/>
                <a:ea typeface="Calibri" pitchFamily="34" charset="0"/>
                <a:cs typeface="Arial" pitchFamily="34" charset="0"/>
              </a:rPr>
              <a:t> </a:t>
            </a:r>
            <a:r>
              <a:rPr lang="en-US" dirty="0" err="1">
                <a:solidFill>
                  <a:schemeClr val="tx1"/>
                </a:solidFill>
                <a:latin typeface="Bell MT" pitchFamily="18" charset="0"/>
                <a:ea typeface="Calibri" pitchFamily="34" charset="0"/>
                <a:cs typeface="Arial" pitchFamily="34" charset="0"/>
              </a:rPr>
              <a:t>mga</a:t>
            </a:r>
            <a:r>
              <a:rPr lang="en-US" dirty="0">
                <a:solidFill>
                  <a:schemeClr val="tx1"/>
                </a:solidFill>
                <a:latin typeface="Bell MT" pitchFamily="18" charset="0"/>
                <a:ea typeface="Calibri" pitchFamily="34" charset="0"/>
                <a:cs typeface="Arial" pitchFamily="34" charset="0"/>
              </a:rPr>
              <a:t> </a:t>
            </a:r>
            <a:r>
              <a:rPr lang="en-US" dirty="0" err="1">
                <a:solidFill>
                  <a:schemeClr val="tx1"/>
                </a:solidFill>
                <a:latin typeface="Bell MT" pitchFamily="18" charset="0"/>
                <a:ea typeface="Calibri" pitchFamily="34" charset="0"/>
                <a:cs typeface="Arial" pitchFamily="34" charset="0"/>
              </a:rPr>
              <a:t>salida</a:t>
            </a:r>
            <a:r>
              <a:rPr lang="en-US" dirty="0">
                <a:solidFill>
                  <a:schemeClr val="tx1"/>
                </a:solidFill>
                <a:latin typeface="Bell MT" pitchFamily="18" charset="0"/>
                <a:ea typeface="Calibri" pitchFamily="34" charset="0"/>
                <a:cs typeface="Arial" pitchFamily="34" charset="0"/>
              </a:rPr>
              <a:t> </a:t>
            </a:r>
            <a:r>
              <a:rPr lang="en-US" dirty="0" err="1">
                <a:solidFill>
                  <a:schemeClr val="tx1"/>
                </a:solidFill>
                <a:latin typeface="Bell MT" pitchFamily="18" charset="0"/>
                <a:ea typeface="Calibri" pitchFamily="34" charset="0"/>
                <a:cs typeface="Arial" pitchFamily="34" charset="0"/>
              </a:rPr>
              <a:t>iya</a:t>
            </a:r>
            <a:r>
              <a:rPr lang="en-US" dirty="0">
                <a:solidFill>
                  <a:schemeClr val="tx1"/>
                </a:solidFill>
                <a:latin typeface="Bell MT" pitchFamily="18" charset="0"/>
                <a:ea typeface="Calibri" pitchFamily="34" charset="0"/>
                <a:cs typeface="Arial" pitchFamily="34" charset="0"/>
              </a:rPr>
              <a:t> tan-</a:t>
            </a:r>
            <a:r>
              <a:rPr lang="en-US" dirty="0" err="1">
                <a:solidFill>
                  <a:schemeClr val="tx1"/>
                </a:solidFill>
                <a:latin typeface="Bell MT" pitchFamily="18" charset="0"/>
                <a:ea typeface="Calibri" pitchFamily="34" charset="0"/>
                <a:cs typeface="Arial" pitchFamily="34" charset="0"/>
              </a:rPr>
              <a:t>awon</a:t>
            </a:r>
            <a:r>
              <a:rPr lang="en-US" dirty="0">
                <a:solidFill>
                  <a:schemeClr val="tx1"/>
                </a:solidFill>
                <a:latin typeface="Bell MT" pitchFamily="18" charset="0"/>
                <a:ea typeface="Calibri" pitchFamily="34" charset="0"/>
                <a:cs typeface="Arial" pitchFamily="34" charset="0"/>
              </a:rPr>
              <a:t>? </a:t>
            </a:r>
            <a:endParaRPr lang="en-PH" dirty="0">
              <a:solidFill>
                <a:schemeClr val="tx1"/>
              </a:solidFill>
              <a:latin typeface="Bell MT" pitchFamily="18" charset="0"/>
              <a:cs typeface="Arial" pitchFamily="34" charset="0"/>
            </a:endParaRPr>
          </a:p>
          <a:p>
            <a:pPr lvl="0" algn="l" eaLnBrk="0" fontAlgn="base" hangingPunct="0">
              <a:spcBef>
                <a:spcPct val="0"/>
              </a:spcBef>
              <a:spcAft>
                <a:spcPct val="0"/>
              </a:spcAft>
              <a:buClrTx/>
              <a:buSzTx/>
            </a:pPr>
            <a:r>
              <a:rPr lang="en-US" i="1" dirty="0">
                <a:solidFill>
                  <a:srgbClr val="1F497D"/>
                </a:solidFill>
                <a:latin typeface="Bell MT" pitchFamily="18" charset="0"/>
                <a:ea typeface="Calibri" pitchFamily="34" charset="0"/>
                <a:cs typeface="Arial" pitchFamily="34" charset="0"/>
              </a:rPr>
              <a:t>(What kind of TV shows did he/she watch?)</a:t>
            </a:r>
            <a:endParaRPr lang="en-PH" dirty="0">
              <a:solidFill>
                <a:schemeClr val="tx1"/>
              </a:solidFill>
              <a:latin typeface="Bell MT" pitchFamily="18" charset="0"/>
              <a:cs typeface="Arial" pitchFamily="34" charset="0"/>
            </a:endParaRPr>
          </a:p>
          <a:p>
            <a:pPr lvl="0" algn="l" eaLnBrk="0" fontAlgn="base" hangingPunct="0">
              <a:spcBef>
                <a:spcPct val="0"/>
              </a:spcBef>
              <a:spcAft>
                <a:spcPct val="0"/>
              </a:spcAft>
              <a:buClrTx/>
              <a:buSzTx/>
            </a:pPr>
            <a:r>
              <a:rPr lang="en-US" i="1" dirty="0">
                <a:solidFill>
                  <a:srgbClr val="1F497D"/>
                </a:solidFill>
                <a:latin typeface="Bell MT" pitchFamily="18" charset="0"/>
                <a:ea typeface="Calibri" pitchFamily="34" charset="0"/>
                <a:cs typeface="Arial" pitchFamily="34" charset="0"/>
              </a:rPr>
              <a:t>	</a:t>
            </a:r>
            <a:r>
              <a:rPr lang="en-US" i="1" dirty="0" err="1">
                <a:solidFill>
                  <a:srgbClr val="1F497D"/>
                </a:solidFill>
                <a:latin typeface="Bell MT" pitchFamily="18" charset="0"/>
                <a:ea typeface="Calibri" pitchFamily="34" charset="0"/>
                <a:cs typeface="Arial" pitchFamily="34" charset="0"/>
              </a:rPr>
              <a:t>Mga</a:t>
            </a:r>
            <a:r>
              <a:rPr lang="en-US" i="1" dirty="0">
                <a:solidFill>
                  <a:srgbClr val="1F497D"/>
                </a:solidFill>
                <a:latin typeface="Bell MT" pitchFamily="18" charset="0"/>
                <a:ea typeface="Calibri" pitchFamily="34" charset="0"/>
                <a:cs typeface="Arial" pitchFamily="34" charset="0"/>
              </a:rPr>
              <a:t> </a:t>
            </a:r>
            <a:r>
              <a:rPr lang="en-US" i="1" dirty="0" err="1">
                <a:solidFill>
                  <a:srgbClr val="1F497D"/>
                </a:solidFill>
                <a:latin typeface="Bell MT" pitchFamily="18" charset="0"/>
                <a:ea typeface="Calibri" pitchFamily="34" charset="0"/>
                <a:cs typeface="Arial" pitchFamily="34" charset="0"/>
              </a:rPr>
              <a:t>tubag</a:t>
            </a:r>
            <a:r>
              <a:rPr lang="en-US" i="1" dirty="0">
                <a:solidFill>
                  <a:srgbClr val="1F497D"/>
                </a:solidFill>
                <a:latin typeface="Bell MT" pitchFamily="18" charset="0"/>
                <a:ea typeface="Calibri" pitchFamily="34" charset="0"/>
                <a:cs typeface="Arial" pitchFamily="34" charset="0"/>
              </a:rPr>
              <a:t>:</a:t>
            </a:r>
            <a:endParaRPr lang="en-PH" dirty="0">
              <a:solidFill>
                <a:schemeClr val="tx1"/>
              </a:solidFill>
              <a:latin typeface="Bell MT" pitchFamily="18" charset="0"/>
              <a:cs typeface="Arial" pitchFamily="34" charset="0"/>
            </a:endParaRPr>
          </a:p>
          <a:p>
            <a:pPr lvl="1" algn="l" eaLnBrk="0" fontAlgn="base" hangingPunct="0">
              <a:spcBef>
                <a:spcPct val="0"/>
              </a:spcBef>
              <a:spcAft>
                <a:spcPct val="0"/>
              </a:spcAft>
              <a:buFontTx/>
              <a:buChar char="•"/>
            </a:pPr>
            <a:r>
              <a:rPr lang="en-US" sz="2000" dirty="0" err="1">
                <a:solidFill>
                  <a:srgbClr val="1F497D"/>
                </a:solidFill>
                <a:latin typeface="Bell MT" pitchFamily="18" charset="0"/>
                <a:ea typeface="Calibri" pitchFamily="34" charset="0"/>
                <a:cs typeface="Arial" pitchFamily="34" charset="0"/>
              </a:rPr>
              <a:t>Kasagaran</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mga</a:t>
            </a:r>
            <a:r>
              <a:rPr lang="en-US" sz="2000" dirty="0">
                <a:solidFill>
                  <a:srgbClr val="1F497D"/>
                </a:solidFill>
                <a:latin typeface="Bell MT" pitchFamily="18" charset="0"/>
                <a:ea typeface="Calibri" pitchFamily="34" charset="0"/>
                <a:cs typeface="Arial" pitchFamily="34" charset="0"/>
              </a:rPr>
              <a:t> cartoon movies.</a:t>
            </a:r>
          </a:p>
          <a:p>
            <a:pPr lvl="1" algn="l" eaLnBrk="0" fontAlgn="base" hangingPunct="0">
              <a:spcBef>
                <a:spcPct val="0"/>
              </a:spcBef>
              <a:spcAft>
                <a:spcPct val="0"/>
              </a:spcAft>
            </a:pPr>
            <a:endParaRPr lang="en-PH" sz="2000" dirty="0">
              <a:solidFill>
                <a:schemeClr val="tx1"/>
              </a:solidFill>
              <a:latin typeface="Bell MT" pitchFamily="18" charset="0"/>
              <a:cs typeface="Arial" pitchFamily="34" charset="0"/>
            </a:endParaRPr>
          </a:p>
          <a:p>
            <a:pPr lvl="0" algn="l" eaLnBrk="0" fontAlgn="base" hangingPunct="0">
              <a:spcBef>
                <a:spcPct val="0"/>
              </a:spcBef>
              <a:spcAft>
                <a:spcPct val="0"/>
              </a:spcAft>
              <a:buClrTx/>
              <a:buSzTx/>
            </a:pPr>
            <a:r>
              <a:rPr lang="en-US" dirty="0" smtClean="0">
                <a:solidFill>
                  <a:schemeClr val="tx1"/>
                </a:solidFill>
                <a:latin typeface="Bell MT" pitchFamily="18" charset="0"/>
                <a:ea typeface="Calibri" pitchFamily="34" charset="0"/>
                <a:cs typeface="Arial" pitchFamily="34" charset="0"/>
              </a:rPr>
              <a:t>13.) </a:t>
            </a:r>
            <a:r>
              <a:rPr lang="en-US" dirty="0" err="1" smtClean="0">
                <a:solidFill>
                  <a:schemeClr val="tx1"/>
                </a:solidFill>
                <a:latin typeface="Bell MT" pitchFamily="18" charset="0"/>
                <a:ea typeface="Calibri" pitchFamily="34" charset="0"/>
                <a:cs typeface="Arial" pitchFamily="34" charset="0"/>
              </a:rPr>
              <a:t>Aduna</a:t>
            </a:r>
            <a:r>
              <a:rPr lang="en-US" dirty="0" smtClean="0">
                <a:solidFill>
                  <a:schemeClr val="tx1"/>
                </a:solidFill>
                <a:latin typeface="Bell MT" pitchFamily="18" charset="0"/>
                <a:ea typeface="Calibri" pitchFamily="34" charset="0"/>
                <a:cs typeface="Arial" pitchFamily="34" charset="0"/>
              </a:rPr>
              <a:t> </a:t>
            </a:r>
            <a:r>
              <a:rPr lang="en-US" dirty="0" err="1">
                <a:solidFill>
                  <a:schemeClr val="tx1"/>
                </a:solidFill>
                <a:latin typeface="Bell MT" pitchFamily="18" charset="0"/>
                <a:ea typeface="Calibri" pitchFamily="34" charset="0"/>
                <a:cs typeface="Arial" pitchFamily="34" charset="0"/>
              </a:rPr>
              <a:t>ba</a:t>
            </a:r>
            <a:r>
              <a:rPr lang="en-US" dirty="0">
                <a:solidFill>
                  <a:schemeClr val="tx1"/>
                </a:solidFill>
                <a:latin typeface="Bell MT" pitchFamily="18" charset="0"/>
                <a:ea typeface="Calibri" pitchFamily="34" charset="0"/>
                <a:cs typeface="Arial" pitchFamily="34" charset="0"/>
              </a:rPr>
              <a:t> </a:t>
            </a:r>
            <a:r>
              <a:rPr lang="en-US" dirty="0" err="1">
                <a:solidFill>
                  <a:schemeClr val="tx1"/>
                </a:solidFill>
                <a:latin typeface="Bell MT" pitchFamily="18" charset="0"/>
                <a:ea typeface="Calibri" pitchFamily="34" charset="0"/>
                <a:cs typeface="Arial" pitchFamily="34" charset="0"/>
              </a:rPr>
              <a:t>syay</a:t>
            </a:r>
            <a:r>
              <a:rPr lang="en-US" dirty="0">
                <a:solidFill>
                  <a:schemeClr val="tx1"/>
                </a:solidFill>
                <a:latin typeface="Bell MT" pitchFamily="18" charset="0"/>
                <a:ea typeface="Calibri" pitchFamily="34" charset="0"/>
                <a:cs typeface="Arial" pitchFamily="34" charset="0"/>
              </a:rPr>
              <a:t> </a:t>
            </a:r>
            <a:r>
              <a:rPr lang="en-US" dirty="0" err="1">
                <a:solidFill>
                  <a:schemeClr val="tx1"/>
                </a:solidFill>
                <a:latin typeface="Bell MT" pitchFamily="18" charset="0"/>
                <a:ea typeface="Calibri" pitchFamily="34" charset="0"/>
                <a:cs typeface="Arial" pitchFamily="34" charset="0"/>
              </a:rPr>
              <a:t>kaugalingon</a:t>
            </a:r>
            <a:r>
              <a:rPr lang="en-US" dirty="0">
                <a:solidFill>
                  <a:schemeClr val="tx1"/>
                </a:solidFill>
                <a:latin typeface="Bell MT" pitchFamily="18" charset="0"/>
                <a:ea typeface="Calibri" pitchFamily="34" charset="0"/>
                <a:cs typeface="Arial" pitchFamily="34" charset="0"/>
              </a:rPr>
              <a:t> </a:t>
            </a:r>
            <a:r>
              <a:rPr lang="en-US" dirty="0" err="1">
                <a:solidFill>
                  <a:schemeClr val="tx1"/>
                </a:solidFill>
                <a:latin typeface="Bell MT" pitchFamily="18" charset="0"/>
                <a:ea typeface="Calibri" pitchFamily="34" charset="0"/>
                <a:cs typeface="Arial" pitchFamily="34" charset="0"/>
              </a:rPr>
              <a:t>nga</a:t>
            </a:r>
            <a:r>
              <a:rPr lang="en-US" dirty="0">
                <a:solidFill>
                  <a:schemeClr val="tx1"/>
                </a:solidFill>
                <a:latin typeface="Bell MT" pitchFamily="18" charset="0"/>
                <a:ea typeface="Calibri" pitchFamily="34" charset="0"/>
                <a:cs typeface="Arial" pitchFamily="34" charset="0"/>
              </a:rPr>
              <a:t> </a:t>
            </a:r>
            <a:r>
              <a:rPr lang="en-US" dirty="0" err="1">
                <a:solidFill>
                  <a:schemeClr val="tx1"/>
                </a:solidFill>
                <a:latin typeface="Bell MT" pitchFamily="18" charset="0"/>
                <a:ea typeface="Calibri" pitchFamily="34" charset="0"/>
                <a:cs typeface="Arial" pitchFamily="34" charset="0"/>
              </a:rPr>
              <a:t>mga</a:t>
            </a:r>
            <a:r>
              <a:rPr lang="en-US" dirty="0">
                <a:solidFill>
                  <a:schemeClr val="tx1"/>
                </a:solidFill>
                <a:latin typeface="Bell MT" pitchFamily="18" charset="0"/>
                <a:ea typeface="Calibri" pitchFamily="34" charset="0"/>
                <a:cs typeface="Arial" pitchFamily="34" charset="0"/>
              </a:rPr>
              <a:t> gadgets?</a:t>
            </a:r>
            <a:endParaRPr lang="en-PH" dirty="0">
              <a:solidFill>
                <a:schemeClr val="tx1"/>
              </a:solidFill>
              <a:latin typeface="Bell MT" pitchFamily="18" charset="0"/>
              <a:cs typeface="Arial" pitchFamily="34" charset="0"/>
            </a:endParaRPr>
          </a:p>
          <a:p>
            <a:pPr lvl="0" algn="l" eaLnBrk="0" fontAlgn="base" hangingPunct="0">
              <a:spcBef>
                <a:spcPct val="0"/>
              </a:spcBef>
              <a:spcAft>
                <a:spcPct val="0"/>
              </a:spcAft>
              <a:buClrTx/>
              <a:buSzTx/>
            </a:pPr>
            <a:r>
              <a:rPr lang="en-US" i="1" dirty="0">
                <a:solidFill>
                  <a:srgbClr val="1F497D"/>
                </a:solidFill>
                <a:latin typeface="Bell MT" pitchFamily="18" charset="0"/>
                <a:ea typeface="Calibri" pitchFamily="34" charset="0"/>
                <a:cs typeface="Arial" pitchFamily="34" charset="0"/>
              </a:rPr>
              <a:t>(Does he/she have his/her own gadgets?)</a:t>
            </a:r>
            <a:endParaRPr lang="en-PH" dirty="0">
              <a:solidFill>
                <a:schemeClr val="tx1"/>
              </a:solidFill>
              <a:latin typeface="Bell MT" pitchFamily="18" charset="0"/>
              <a:cs typeface="Arial" pitchFamily="34" charset="0"/>
            </a:endParaRPr>
          </a:p>
          <a:p>
            <a:pPr lvl="0" algn="l" eaLnBrk="0" fontAlgn="base" hangingPunct="0">
              <a:spcBef>
                <a:spcPct val="0"/>
              </a:spcBef>
              <a:spcAft>
                <a:spcPct val="0"/>
              </a:spcAft>
              <a:buClrTx/>
              <a:buSzTx/>
            </a:pPr>
            <a:r>
              <a:rPr lang="en-US" i="1" dirty="0">
                <a:solidFill>
                  <a:srgbClr val="1F497D"/>
                </a:solidFill>
                <a:latin typeface="Bell MT" pitchFamily="18" charset="0"/>
                <a:ea typeface="Calibri" pitchFamily="34" charset="0"/>
                <a:cs typeface="Arial" pitchFamily="34" charset="0"/>
              </a:rPr>
              <a:t>	</a:t>
            </a:r>
            <a:r>
              <a:rPr lang="en-US" i="1" dirty="0" err="1">
                <a:solidFill>
                  <a:srgbClr val="1F497D"/>
                </a:solidFill>
                <a:latin typeface="Bell MT" pitchFamily="18" charset="0"/>
                <a:ea typeface="Calibri" pitchFamily="34" charset="0"/>
                <a:cs typeface="Arial" pitchFamily="34" charset="0"/>
              </a:rPr>
              <a:t>Mga</a:t>
            </a:r>
            <a:r>
              <a:rPr lang="en-US" i="1" dirty="0">
                <a:solidFill>
                  <a:srgbClr val="1F497D"/>
                </a:solidFill>
                <a:latin typeface="Bell MT" pitchFamily="18" charset="0"/>
                <a:ea typeface="Calibri" pitchFamily="34" charset="0"/>
                <a:cs typeface="Arial" pitchFamily="34" charset="0"/>
              </a:rPr>
              <a:t> </a:t>
            </a:r>
            <a:r>
              <a:rPr lang="en-US" i="1" dirty="0" err="1">
                <a:solidFill>
                  <a:srgbClr val="1F497D"/>
                </a:solidFill>
                <a:latin typeface="Bell MT" pitchFamily="18" charset="0"/>
                <a:ea typeface="Calibri" pitchFamily="34" charset="0"/>
                <a:cs typeface="Arial" pitchFamily="34" charset="0"/>
              </a:rPr>
              <a:t>tubag</a:t>
            </a:r>
            <a:r>
              <a:rPr lang="en-US" i="1" dirty="0">
                <a:solidFill>
                  <a:srgbClr val="1F497D"/>
                </a:solidFill>
                <a:latin typeface="Bell MT" pitchFamily="18" charset="0"/>
                <a:ea typeface="Calibri" pitchFamily="34" charset="0"/>
                <a:cs typeface="Arial" pitchFamily="34" charset="0"/>
              </a:rPr>
              <a:t>:</a:t>
            </a:r>
            <a:endParaRPr lang="en-PH" dirty="0">
              <a:solidFill>
                <a:schemeClr val="tx1"/>
              </a:solidFill>
              <a:latin typeface="Bell MT" pitchFamily="18" charset="0"/>
              <a:cs typeface="Arial" pitchFamily="34" charset="0"/>
            </a:endParaRPr>
          </a:p>
          <a:p>
            <a:pPr lvl="1" algn="l" eaLnBrk="0" fontAlgn="base" hangingPunct="0">
              <a:spcBef>
                <a:spcPct val="0"/>
              </a:spcBef>
              <a:spcAft>
                <a:spcPct val="0"/>
              </a:spcAft>
              <a:buFontTx/>
              <a:buChar char="•"/>
            </a:pPr>
            <a:r>
              <a:rPr lang="en-US" sz="2000" dirty="0">
                <a:solidFill>
                  <a:srgbClr val="1F497D"/>
                </a:solidFill>
                <a:latin typeface="Bell MT" pitchFamily="18" charset="0"/>
                <a:ea typeface="Calibri" pitchFamily="34" charset="0"/>
                <a:cs typeface="Arial" pitchFamily="34" charset="0"/>
              </a:rPr>
              <a:t>Cellphone lang.</a:t>
            </a:r>
            <a:endParaRPr lang="en-PH" sz="2000" dirty="0">
              <a:solidFill>
                <a:schemeClr val="tx1"/>
              </a:solidFill>
              <a:latin typeface="Bell MT" pitchFamily="18" charset="0"/>
              <a:cs typeface="Arial" pitchFamily="34" charset="0"/>
            </a:endParaRPr>
          </a:p>
          <a:p>
            <a:pPr lvl="1" algn="l" eaLnBrk="0" fontAlgn="base" hangingPunct="0">
              <a:spcBef>
                <a:spcPct val="0"/>
              </a:spcBef>
              <a:spcAft>
                <a:spcPct val="0"/>
              </a:spcAft>
              <a:buFontTx/>
              <a:buChar char="•"/>
            </a:pPr>
            <a:r>
              <a:rPr lang="en-US" sz="2000" dirty="0" err="1">
                <a:solidFill>
                  <a:srgbClr val="1F497D"/>
                </a:solidFill>
                <a:latin typeface="Bell MT" pitchFamily="18" charset="0"/>
                <a:ea typeface="Calibri" pitchFamily="34" charset="0"/>
                <a:cs typeface="Arial" pitchFamily="34" charset="0"/>
              </a:rPr>
              <a:t>Ang</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uban</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wala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jud</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bisan</a:t>
            </a:r>
            <a:r>
              <a:rPr lang="en-US" sz="2000" dirty="0">
                <a:solidFill>
                  <a:srgbClr val="1F497D"/>
                </a:solidFill>
                <a:latin typeface="Bell MT" pitchFamily="18" charset="0"/>
                <a:ea typeface="Calibri" pitchFamily="34" charset="0"/>
                <a:cs typeface="Arial" pitchFamily="34" charset="0"/>
              </a:rPr>
              <a:t> cellphone lang. </a:t>
            </a:r>
          </a:p>
          <a:p>
            <a:pPr lvl="1" algn="l" eaLnBrk="0" fontAlgn="base" hangingPunct="0">
              <a:spcBef>
                <a:spcPct val="0"/>
              </a:spcBef>
              <a:spcAft>
                <a:spcPct val="0"/>
              </a:spcAft>
            </a:pPr>
            <a:endParaRPr lang="en-PH" sz="2000" dirty="0">
              <a:solidFill>
                <a:schemeClr val="tx1"/>
              </a:solidFill>
              <a:latin typeface="Bell MT" pitchFamily="18" charset="0"/>
              <a:cs typeface="Arial" pitchFamily="34" charset="0"/>
            </a:endParaRPr>
          </a:p>
          <a:p>
            <a:pPr lvl="0" algn="l" eaLnBrk="0" fontAlgn="base" hangingPunct="0">
              <a:spcBef>
                <a:spcPct val="0"/>
              </a:spcBef>
              <a:spcAft>
                <a:spcPct val="0"/>
              </a:spcAft>
              <a:buClrTx/>
              <a:buSzTx/>
            </a:pPr>
            <a:r>
              <a:rPr lang="en-US" dirty="0" smtClean="0">
                <a:solidFill>
                  <a:schemeClr val="tx1"/>
                </a:solidFill>
                <a:latin typeface="Bell MT" pitchFamily="18" charset="0"/>
                <a:ea typeface="Calibri" pitchFamily="34" charset="0"/>
                <a:cs typeface="Arial" pitchFamily="34" charset="0"/>
              </a:rPr>
              <a:t>14.) </a:t>
            </a:r>
            <a:r>
              <a:rPr lang="en-US" dirty="0" err="1" smtClean="0">
                <a:solidFill>
                  <a:schemeClr val="tx1"/>
                </a:solidFill>
                <a:latin typeface="Bell MT" pitchFamily="18" charset="0"/>
                <a:ea typeface="Calibri" pitchFamily="34" charset="0"/>
                <a:cs typeface="Arial" pitchFamily="34" charset="0"/>
              </a:rPr>
              <a:t>Kabahin</a:t>
            </a:r>
            <a:r>
              <a:rPr lang="en-US" dirty="0" smtClean="0">
                <a:solidFill>
                  <a:schemeClr val="tx1"/>
                </a:solidFill>
                <a:latin typeface="Bell MT" pitchFamily="18" charset="0"/>
                <a:ea typeface="Calibri" pitchFamily="34" charset="0"/>
                <a:cs typeface="Arial" pitchFamily="34" charset="0"/>
              </a:rPr>
              <a:t> </a:t>
            </a:r>
            <a:r>
              <a:rPr lang="en-US" dirty="0" err="1">
                <a:solidFill>
                  <a:schemeClr val="tx1"/>
                </a:solidFill>
                <a:latin typeface="Bell MT" pitchFamily="18" charset="0"/>
                <a:ea typeface="Calibri" pitchFamily="34" charset="0"/>
                <a:cs typeface="Arial" pitchFamily="34" charset="0"/>
              </a:rPr>
              <a:t>niining</a:t>
            </a:r>
            <a:r>
              <a:rPr lang="en-US" dirty="0">
                <a:solidFill>
                  <a:schemeClr val="tx1"/>
                </a:solidFill>
                <a:latin typeface="Bell MT" pitchFamily="18" charset="0"/>
                <a:ea typeface="Calibri" pitchFamily="34" charset="0"/>
                <a:cs typeface="Arial" pitchFamily="34" charset="0"/>
              </a:rPr>
              <a:t> </a:t>
            </a:r>
            <a:r>
              <a:rPr lang="en-US" dirty="0" err="1">
                <a:solidFill>
                  <a:schemeClr val="tx1"/>
                </a:solidFill>
                <a:latin typeface="Bell MT" pitchFamily="18" charset="0"/>
                <a:ea typeface="Calibri" pitchFamily="34" charset="0"/>
                <a:cs typeface="Arial" pitchFamily="34" charset="0"/>
              </a:rPr>
              <a:t>atong</a:t>
            </a:r>
            <a:r>
              <a:rPr lang="en-US" dirty="0">
                <a:solidFill>
                  <a:schemeClr val="tx1"/>
                </a:solidFill>
                <a:latin typeface="Bell MT" pitchFamily="18" charset="0"/>
                <a:ea typeface="Calibri" pitchFamily="34" charset="0"/>
                <a:cs typeface="Arial" pitchFamily="34" charset="0"/>
              </a:rPr>
              <a:t> Continuous Improvement Program (CIP), </a:t>
            </a:r>
            <a:r>
              <a:rPr lang="en-US" dirty="0" err="1">
                <a:solidFill>
                  <a:schemeClr val="tx1"/>
                </a:solidFill>
                <a:latin typeface="Bell MT" pitchFamily="18" charset="0"/>
                <a:ea typeface="Calibri" pitchFamily="34" charset="0"/>
                <a:cs typeface="Arial" pitchFamily="34" charset="0"/>
              </a:rPr>
              <a:t>andam</a:t>
            </a:r>
            <a:r>
              <a:rPr lang="en-US" dirty="0">
                <a:solidFill>
                  <a:schemeClr val="tx1"/>
                </a:solidFill>
                <a:latin typeface="Bell MT" pitchFamily="18" charset="0"/>
                <a:ea typeface="Calibri" pitchFamily="34" charset="0"/>
                <a:cs typeface="Arial" pitchFamily="34" charset="0"/>
              </a:rPr>
              <a:t> </a:t>
            </a:r>
            <a:r>
              <a:rPr lang="en-US" dirty="0" err="1">
                <a:solidFill>
                  <a:schemeClr val="tx1"/>
                </a:solidFill>
                <a:latin typeface="Bell MT" pitchFamily="18" charset="0"/>
                <a:ea typeface="Calibri" pitchFamily="34" charset="0"/>
                <a:cs typeface="Arial" pitchFamily="34" charset="0"/>
              </a:rPr>
              <a:t>ba</a:t>
            </a:r>
            <a:r>
              <a:rPr lang="en-US" dirty="0">
                <a:solidFill>
                  <a:schemeClr val="tx1"/>
                </a:solidFill>
                <a:latin typeface="Bell MT" pitchFamily="18" charset="0"/>
                <a:ea typeface="Calibri" pitchFamily="34" charset="0"/>
                <a:cs typeface="Arial" pitchFamily="34" charset="0"/>
              </a:rPr>
              <a:t> </a:t>
            </a:r>
            <a:r>
              <a:rPr lang="en-US" dirty="0" err="1">
                <a:solidFill>
                  <a:schemeClr val="tx1"/>
                </a:solidFill>
                <a:latin typeface="Bell MT" pitchFamily="18" charset="0"/>
                <a:ea typeface="Calibri" pitchFamily="34" charset="0"/>
                <a:cs typeface="Arial" pitchFamily="34" charset="0"/>
              </a:rPr>
              <a:t>ka</a:t>
            </a:r>
            <a:r>
              <a:rPr lang="en-US" dirty="0">
                <a:solidFill>
                  <a:schemeClr val="tx1"/>
                </a:solidFill>
                <a:latin typeface="Bell MT" pitchFamily="18" charset="0"/>
                <a:ea typeface="Calibri" pitchFamily="34" charset="0"/>
                <a:cs typeface="Arial" pitchFamily="34" charset="0"/>
              </a:rPr>
              <a:t> </a:t>
            </a:r>
            <a:r>
              <a:rPr lang="en-US" dirty="0" err="1">
                <a:solidFill>
                  <a:schemeClr val="tx1"/>
                </a:solidFill>
                <a:latin typeface="Bell MT" pitchFamily="18" charset="0"/>
                <a:ea typeface="Calibri" pitchFamily="34" charset="0"/>
                <a:cs typeface="Arial" pitchFamily="34" charset="0"/>
              </a:rPr>
              <a:t>mosuporta</a:t>
            </a:r>
            <a:r>
              <a:rPr lang="en-US" dirty="0">
                <a:solidFill>
                  <a:schemeClr val="tx1"/>
                </a:solidFill>
                <a:latin typeface="Bell MT" pitchFamily="18" charset="0"/>
                <a:ea typeface="Calibri" pitchFamily="34" charset="0"/>
                <a:cs typeface="Arial" pitchFamily="34" charset="0"/>
              </a:rPr>
              <a:t> </a:t>
            </a:r>
            <a:r>
              <a:rPr lang="en-US" dirty="0" err="1">
                <a:solidFill>
                  <a:schemeClr val="tx1"/>
                </a:solidFill>
                <a:latin typeface="Bell MT" pitchFamily="18" charset="0"/>
                <a:ea typeface="Calibri" pitchFamily="34" charset="0"/>
                <a:cs typeface="Arial" pitchFamily="34" charset="0"/>
              </a:rPr>
              <a:t>sa</a:t>
            </a:r>
            <a:r>
              <a:rPr lang="en-US" dirty="0">
                <a:solidFill>
                  <a:schemeClr val="tx1"/>
                </a:solidFill>
                <a:latin typeface="Bell MT" pitchFamily="18" charset="0"/>
                <a:ea typeface="Calibri" pitchFamily="34" charset="0"/>
                <a:cs typeface="Arial" pitchFamily="34" charset="0"/>
              </a:rPr>
              <a:t> </a:t>
            </a:r>
            <a:r>
              <a:rPr lang="en-US" dirty="0" err="1">
                <a:solidFill>
                  <a:schemeClr val="tx1"/>
                </a:solidFill>
                <a:latin typeface="Bell MT" pitchFamily="18" charset="0"/>
                <a:ea typeface="Calibri" pitchFamily="34" charset="0"/>
                <a:cs typeface="Arial" pitchFamily="34" charset="0"/>
              </a:rPr>
              <a:t>imong</a:t>
            </a:r>
            <a:r>
              <a:rPr lang="en-US" dirty="0">
                <a:solidFill>
                  <a:schemeClr val="tx1"/>
                </a:solidFill>
                <a:latin typeface="Bell MT" pitchFamily="18" charset="0"/>
                <a:ea typeface="Calibri" pitchFamily="34" charset="0"/>
                <a:cs typeface="Arial" pitchFamily="34" charset="0"/>
              </a:rPr>
              <a:t> </a:t>
            </a:r>
            <a:r>
              <a:rPr lang="en-US" dirty="0" err="1">
                <a:solidFill>
                  <a:schemeClr val="tx1"/>
                </a:solidFill>
                <a:latin typeface="Bell MT" pitchFamily="18" charset="0"/>
                <a:ea typeface="Calibri" pitchFamily="34" charset="0"/>
                <a:cs typeface="Arial" pitchFamily="34" charset="0"/>
              </a:rPr>
              <a:t>anak</a:t>
            </a:r>
            <a:r>
              <a:rPr lang="en-US" dirty="0">
                <a:solidFill>
                  <a:schemeClr val="tx1"/>
                </a:solidFill>
                <a:latin typeface="Bell MT" pitchFamily="18" charset="0"/>
                <a:ea typeface="Calibri" pitchFamily="34" charset="0"/>
                <a:cs typeface="Arial" pitchFamily="34" charset="0"/>
              </a:rPr>
              <a:t> para </a:t>
            </a:r>
            <a:r>
              <a:rPr lang="en-US" dirty="0" err="1">
                <a:solidFill>
                  <a:schemeClr val="tx1"/>
                </a:solidFill>
                <a:latin typeface="Bell MT" pitchFamily="18" charset="0"/>
                <a:ea typeface="Calibri" pitchFamily="34" charset="0"/>
                <a:cs typeface="Arial" pitchFamily="34" charset="0"/>
              </a:rPr>
              <a:t>matabangan</a:t>
            </a:r>
            <a:r>
              <a:rPr lang="en-US" dirty="0">
                <a:solidFill>
                  <a:schemeClr val="tx1"/>
                </a:solidFill>
                <a:latin typeface="Bell MT" pitchFamily="18" charset="0"/>
                <a:ea typeface="Calibri" pitchFamily="34" charset="0"/>
                <a:cs typeface="Arial" pitchFamily="34" charset="0"/>
              </a:rPr>
              <a:t> </a:t>
            </a:r>
            <a:r>
              <a:rPr lang="en-US" dirty="0" err="1">
                <a:solidFill>
                  <a:schemeClr val="tx1"/>
                </a:solidFill>
                <a:latin typeface="Bell MT" pitchFamily="18" charset="0"/>
                <a:ea typeface="Calibri" pitchFamily="34" charset="0"/>
                <a:cs typeface="Arial" pitchFamily="34" charset="0"/>
              </a:rPr>
              <a:t>cya</a:t>
            </a:r>
            <a:r>
              <a:rPr lang="en-US" dirty="0">
                <a:solidFill>
                  <a:schemeClr val="tx1"/>
                </a:solidFill>
                <a:latin typeface="Bell MT" pitchFamily="18" charset="0"/>
                <a:ea typeface="Calibri" pitchFamily="34" charset="0"/>
                <a:cs typeface="Arial" pitchFamily="34" charset="0"/>
              </a:rPr>
              <a:t>? Sa </a:t>
            </a:r>
            <a:r>
              <a:rPr lang="en-US" dirty="0" err="1">
                <a:solidFill>
                  <a:schemeClr val="tx1"/>
                </a:solidFill>
                <a:latin typeface="Bell MT" pitchFamily="18" charset="0"/>
                <a:ea typeface="Calibri" pitchFamily="34" charset="0"/>
                <a:cs typeface="Arial" pitchFamily="34" charset="0"/>
              </a:rPr>
              <a:t>unsang</a:t>
            </a:r>
            <a:r>
              <a:rPr lang="en-US" dirty="0">
                <a:solidFill>
                  <a:schemeClr val="tx1"/>
                </a:solidFill>
                <a:latin typeface="Bell MT" pitchFamily="18" charset="0"/>
                <a:ea typeface="Calibri" pitchFamily="34" charset="0"/>
                <a:cs typeface="Arial" pitchFamily="34" charset="0"/>
              </a:rPr>
              <a:t> </a:t>
            </a:r>
            <a:r>
              <a:rPr lang="en-US" dirty="0" err="1">
                <a:solidFill>
                  <a:schemeClr val="tx1"/>
                </a:solidFill>
                <a:latin typeface="Bell MT" pitchFamily="18" charset="0"/>
                <a:ea typeface="Calibri" pitchFamily="34" charset="0"/>
                <a:cs typeface="Arial" pitchFamily="34" charset="0"/>
              </a:rPr>
              <a:t>paagi</a:t>
            </a:r>
            <a:r>
              <a:rPr lang="en-US" dirty="0">
                <a:solidFill>
                  <a:schemeClr val="tx1"/>
                </a:solidFill>
                <a:latin typeface="Bell MT" pitchFamily="18" charset="0"/>
                <a:ea typeface="Calibri" pitchFamily="34" charset="0"/>
                <a:cs typeface="Arial" pitchFamily="34" charset="0"/>
              </a:rPr>
              <a:t>? </a:t>
            </a:r>
            <a:endParaRPr lang="en-PH" dirty="0">
              <a:solidFill>
                <a:schemeClr val="tx1"/>
              </a:solidFill>
              <a:latin typeface="Bell MT" pitchFamily="18" charset="0"/>
              <a:cs typeface="Arial" pitchFamily="34" charset="0"/>
            </a:endParaRPr>
          </a:p>
          <a:p>
            <a:pPr lvl="0" algn="l" eaLnBrk="0" fontAlgn="base" hangingPunct="0">
              <a:spcBef>
                <a:spcPct val="0"/>
              </a:spcBef>
              <a:spcAft>
                <a:spcPct val="0"/>
              </a:spcAft>
              <a:buClrTx/>
              <a:buSzTx/>
            </a:pPr>
            <a:r>
              <a:rPr lang="en-US" i="1" dirty="0">
                <a:solidFill>
                  <a:srgbClr val="1F497D"/>
                </a:solidFill>
                <a:latin typeface="Bell MT" pitchFamily="18" charset="0"/>
                <a:ea typeface="Calibri" pitchFamily="34" charset="0"/>
                <a:cs typeface="Arial" pitchFamily="34" charset="0"/>
              </a:rPr>
              <a:t>(About this Continuous Improvement Program (CIP), are you ready to support your student so that he/she will be helped? In what way?) </a:t>
            </a:r>
            <a:endParaRPr lang="en-PH" dirty="0">
              <a:solidFill>
                <a:schemeClr val="tx1"/>
              </a:solidFill>
              <a:latin typeface="Bell MT" pitchFamily="18" charset="0"/>
              <a:cs typeface="Arial" pitchFamily="34" charset="0"/>
            </a:endParaRPr>
          </a:p>
          <a:p>
            <a:pPr lvl="0" algn="l" eaLnBrk="0" fontAlgn="base" hangingPunct="0">
              <a:spcBef>
                <a:spcPct val="0"/>
              </a:spcBef>
              <a:spcAft>
                <a:spcPct val="0"/>
              </a:spcAft>
              <a:buClrTx/>
              <a:buSzTx/>
            </a:pPr>
            <a:r>
              <a:rPr lang="en-US" i="1" dirty="0">
                <a:solidFill>
                  <a:srgbClr val="1F497D"/>
                </a:solidFill>
                <a:latin typeface="Bell MT" pitchFamily="18" charset="0"/>
                <a:ea typeface="Calibri" pitchFamily="34" charset="0"/>
                <a:cs typeface="Arial" pitchFamily="34" charset="0"/>
              </a:rPr>
              <a:t>	</a:t>
            </a:r>
            <a:r>
              <a:rPr lang="en-US" i="1" dirty="0" err="1">
                <a:solidFill>
                  <a:srgbClr val="1F497D"/>
                </a:solidFill>
                <a:latin typeface="Bell MT" pitchFamily="18" charset="0"/>
                <a:ea typeface="Calibri" pitchFamily="34" charset="0"/>
                <a:cs typeface="Arial" pitchFamily="34" charset="0"/>
              </a:rPr>
              <a:t>Mga</a:t>
            </a:r>
            <a:r>
              <a:rPr lang="en-US" i="1" dirty="0">
                <a:solidFill>
                  <a:srgbClr val="1F497D"/>
                </a:solidFill>
                <a:latin typeface="Bell MT" pitchFamily="18" charset="0"/>
                <a:ea typeface="Calibri" pitchFamily="34" charset="0"/>
                <a:cs typeface="Arial" pitchFamily="34" charset="0"/>
              </a:rPr>
              <a:t> </a:t>
            </a:r>
            <a:r>
              <a:rPr lang="en-US" i="1" dirty="0" err="1">
                <a:solidFill>
                  <a:srgbClr val="1F497D"/>
                </a:solidFill>
                <a:latin typeface="Bell MT" pitchFamily="18" charset="0"/>
                <a:ea typeface="Calibri" pitchFamily="34" charset="0"/>
                <a:cs typeface="Arial" pitchFamily="34" charset="0"/>
              </a:rPr>
              <a:t>tubag</a:t>
            </a:r>
            <a:r>
              <a:rPr lang="en-US" i="1" dirty="0">
                <a:solidFill>
                  <a:srgbClr val="1F497D"/>
                </a:solidFill>
                <a:latin typeface="Bell MT" pitchFamily="18" charset="0"/>
                <a:ea typeface="Calibri" pitchFamily="34" charset="0"/>
                <a:cs typeface="Arial" pitchFamily="34" charset="0"/>
              </a:rPr>
              <a:t>:</a:t>
            </a:r>
            <a:endParaRPr lang="en-PH" dirty="0">
              <a:solidFill>
                <a:schemeClr val="tx1"/>
              </a:solidFill>
              <a:latin typeface="Bell MT" pitchFamily="18" charset="0"/>
              <a:cs typeface="Arial" pitchFamily="34" charset="0"/>
            </a:endParaRPr>
          </a:p>
          <a:p>
            <a:pPr lvl="1" algn="l" eaLnBrk="0" fontAlgn="base" hangingPunct="0">
              <a:spcBef>
                <a:spcPct val="0"/>
              </a:spcBef>
              <a:spcAft>
                <a:spcPct val="0"/>
              </a:spcAft>
              <a:buFontTx/>
              <a:buChar char="•"/>
            </a:pPr>
            <a:r>
              <a:rPr lang="en-US" sz="2000" dirty="0" err="1">
                <a:solidFill>
                  <a:srgbClr val="1F497D"/>
                </a:solidFill>
                <a:latin typeface="Bell MT" pitchFamily="18" charset="0"/>
                <a:ea typeface="Calibri" pitchFamily="34" charset="0"/>
                <a:cs typeface="Arial" pitchFamily="34" charset="0"/>
              </a:rPr>
              <a:t>Andam</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ra</a:t>
            </a:r>
            <a:r>
              <a:rPr lang="en-US" sz="2000" dirty="0">
                <a:solidFill>
                  <a:srgbClr val="1F497D"/>
                </a:solidFill>
                <a:latin typeface="Bell MT" pitchFamily="18" charset="0"/>
                <a:ea typeface="Calibri" pitchFamily="34" charset="0"/>
                <a:cs typeface="Arial" pitchFamily="34" charset="0"/>
              </a:rPr>
              <a:t> mi </a:t>
            </a:r>
            <a:r>
              <a:rPr lang="en-US" sz="2000" dirty="0" err="1">
                <a:solidFill>
                  <a:srgbClr val="1F497D"/>
                </a:solidFill>
                <a:latin typeface="Bell MT" pitchFamily="18" charset="0"/>
                <a:ea typeface="Calibri" pitchFamily="34" charset="0"/>
                <a:cs typeface="Arial" pitchFamily="34" charset="0"/>
              </a:rPr>
              <a:t>sa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pag</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suporta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basta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alang</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sa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kaayohan</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sa</a:t>
            </a:r>
            <a:r>
              <a:rPr lang="en-US" sz="2000" dirty="0">
                <a:solidFill>
                  <a:srgbClr val="1F497D"/>
                </a:solidFill>
                <a:latin typeface="Bell MT" pitchFamily="18" charset="0"/>
                <a:ea typeface="Calibri" pitchFamily="34" charset="0"/>
                <a:cs typeface="Arial" pitchFamily="34" charset="0"/>
              </a:rPr>
              <a:t> among </a:t>
            </a:r>
            <a:r>
              <a:rPr lang="en-US" sz="2000" dirty="0" err="1">
                <a:solidFill>
                  <a:srgbClr val="1F497D"/>
                </a:solidFill>
                <a:latin typeface="Bell MT" pitchFamily="18" charset="0"/>
                <a:ea typeface="Calibri" pitchFamily="34" charset="0"/>
                <a:cs typeface="Arial" pitchFamily="34" charset="0"/>
              </a:rPr>
              <a:t>mga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anak</a:t>
            </a:r>
            <a:r>
              <a:rPr lang="en-US" sz="2000" dirty="0">
                <a:solidFill>
                  <a:srgbClr val="1F497D"/>
                </a:solidFill>
                <a:latin typeface="Bell MT" pitchFamily="18" charset="0"/>
                <a:ea typeface="Calibri" pitchFamily="34" charset="0"/>
                <a:cs typeface="Arial" pitchFamily="34" charset="0"/>
              </a:rPr>
              <a:t>.</a:t>
            </a:r>
            <a:endParaRPr lang="en-PH" sz="2000" dirty="0">
              <a:solidFill>
                <a:schemeClr val="tx1"/>
              </a:solidFill>
              <a:latin typeface="Bell MT" pitchFamily="18" charset="0"/>
              <a:cs typeface="Arial" pitchFamily="34" charset="0"/>
            </a:endParaRPr>
          </a:p>
          <a:p>
            <a:pPr lvl="1" algn="l" eaLnBrk="0" fontAlgn="base" hangingPunct="0">
              <a:spcBef>
                <a:spcPct val="0"/>
              </a:spcBef>
              <a:spcAft>
                <a:spcPct val="0"/>
              </a:spcAft>
              <a:buFontTx/>
              <a:buChar char="•"/>
            </a:pPr>
            <a:r>
              <a:rPr lang="en-US" sz="2000" dirty="0">
                <a:solidFill>
                  <a:srgbClr val="1F497D"/>
                </a:solidFill>
                <a:latin typeface="Bell MT" pitchFamily="18" charset="0"/>
                <a:ea typeface="Calibri" pitchFamily="34" charset="0"/>
                <a:cs typeface="Arial" pitchFamily="34" charset="0"/>
              </a:rPr>
              <a:t>Ok </a:t>
            </a:r>
            <a:r>
              <a:rPr lang="en-US" sz="2000" dirty="0" err="1">
                <a:solidFill>
                  <a:srgbClr val="1F497D"/>
                </a:solidFill>
                <a:latin typeface="Bell MT" pitchFamily="18" charset="0"/>
                <a:ea typeface="Calibri" pitchFamily="34" charset="0"/>
                <a:cs typeface="Arial" pitchFamily="34" charset="0"/>
              </a:rPr>
              <a:t>ra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basta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naa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ra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sa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sulod</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sa</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eskwelahan</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ang</a:t>
            </a:r>
            <a:r>
              <a:rPr lang="en-US" sz="2000" dirty="0">
                <a:solidFill>
                  <a:srgbClr val="1F497D"/>
                </a:solidFill>
                <a:latin typeface="Bell MT" pitchFamily="18" charset="0"/>
                <a:ea typeface="Calibri" pitchFamily="34" charset="0"/>
                <a:cs typeface="Arial" pitchFamily="34" charset="0"/>
              </a:rPr>
              <a:t> </a:t>
            </a:r>
            <a:r>
              <a:rPr lang="en-US" sz="2000" dirty="0" err="1">
                <a:solidFill>
                  <a:srgbClr val="1F497D"/>
                </a:solidFill>
                <a:latin typeface="Bell MT" pitchFamily="18" charset="0"/>
                <a:ea typeface="Calibri" pitchFamily="34" charset="0"/>
                <a:cs typeface="Arial" pitchFamily="34" charset="0"/>
              </a:rPr>
              <a:t>pangbuhaton</a:t>
            </a:r>
            <a:r>
              <a:rPr lang="en-US" sz="2000" dirty="0">
                <a:solidFill>
                  <a:srgbClr val="1F497D"/>
                </a:solidFill>
                <a:latin typeface="Bell MT" pitchFamily="18" charset="0"/>
                <a:ea typeface="Calibri" pitchFamily="34" charset="0"/>
                <a:cs typeface="Arial" pitchFamily="34" charset="0"/>
              </a:rPr>
              <a:t>.</a:t>
            </a:r>
            <a:endParaRPr lang="en-PH" sz="2000" dirty="0">
              <a:solidFill>
                <a:schemeClr val="tx1"/>
              </a:solidFill>
              <a:latin typeface="Bell MT" pitchFamily="18" charset="0"/>
              <a:cs typeface="Arial" pitchFamily="34" charset="0"/>
            </a:endParaRPr>
          </a:p>
          <a:p>
            <a:pPr lvl="0" algn="l" eaLnBrk="0" fontAlgn="base" hangingPunct="0">
              <a:spcBef>
                <a:spcPct val="0"/>
              </a:spcBef>
              <a:spcAft>
                <a:spcPct val="0"/>
              </a:spcAft>
              <a:buClrTx/>
              <a:buSzTx/>
            </a:pPr>
            <a:endParaRPr lang="en-PH" dirty="0">
              <a:solidFill>
                <a:schemeClr val="tx1"/>
              </a:solidFill>
              <a:latin typeface="Arial" pitchFamily="34" charset="0"/>
              <a:cs typeface="Arial" pitchFamily="34" charset="0"/>
            </a:endParaRPr>
          </a:p>
          <a:p>
            <a:pPr algn="l"/>
            <a:r>
              <a:rPr lang="en-US" dirty="0" smtClean="0">
                <a:solidFill>
                  <a:schemeClr val="bg1"/>
                </a:solidFill>
              </a:rPr>
              <a:t>    </a:t>
            </a:r>
            <a:endParaRPr lang="en-US" dirty="0">
              <a:solidFill>
                <a:schemeClr val="bg1"/>
              </a:solidFill>
            </a:endParaRPr>
          </a:p>
        </p:txBody>
      </p:sp>
      <p:sp>
        <p:nvSpPr>
          <p:cNvPr id="2" name="Rectangle 1"/>
          <p:cNvSpPr/>
          <p:nvPr/>
        </p:nvSpPr>
        <p:spPr>
          <a:xfrm>
            <a:off x="1524000" y="6927"/>
            <a:ext cx="7086600" cy="1046440"/>
          </a:xfrm>
          <a:prstGeom prst="rect">
            <a:avLst/>
          </a:prstGeom>
        </p:spPr>
        <p:txBody>
          <a:bodyPr wrap="square">
            <a:spAutoFit/>
          </a:bodyPr>
          <a:lstStyle/>
          <a:p>
            <a:pPr lvl="0" eaLnBrk="0" fontAlgn="base" hangingPunct="0">
              <a:spcBef>
                <a:spcPct val="0"/>
              </a:spcBef>
              <a:spcAft>
                <a:spcPct val="0"/>
              </a:spcAft>
            </a:pPr>
            <a:r>
              <a:rPr kumimoji="0" lang="en-PH" sz="3600" b="0" i="0" u="none" strike="noStrike" cap="none" normalizeH="0" baseline="0" dirty="0" smtClean="0">
                <a:ln>
                  <a:noFill/>
                </a:ln>
                <a:solidFill>
                  <a:schemeClr val="tx1"/>
                </a:solidFill>
                <a:effectLst/>
                <a:latin typeface="Calibri" pitchFamily="34" charset="0"/>
                <a:cs typeface="Arial" pitchFamily="34" charset="0"/>
              </a:rPr>
              <a:t>	</a:t>
            </a:r>
            <a:endParaRPr kumimoji="0" lang="en-PH" sz="3600" b="0" i="0" u="none" strike="noStrike" cap="none" normalizeH="0" baseline="0" dirty="0" smtClean="0">
              <a:ln>
                <a:noFill/>
              </a:ln>
              <a:solidFill>
                <a:schemeClr val="tx1"/>
              </a:solidFill>
              <a:effectLst/>
              <a:latin typeface="Bell MT" pitchFamily="18" charset="0"/>
              <a:cs typeface="Arial" pitchFamily="34" charset="0"/>
            </a:endParaRPr>
          </a:p>
          <a:p>
            <a:pPr lvl="0" eaLnBrk="0" fontAlgn="base" hangingPunct="0">
              <a:spcBef>
                <a:spcPct val="0"/>
              </a:spcBef>
              <a:spcAft>
                <a:spcPct val="0"/>
              </a:spcAft>
            </a:pPr>
            <a:endParaRPr kumimoji="0" lang="en-PH" sz="2600" b="0" i="0" u="none" strike="noStrike" cap="none" normalizeH="0" baseline="0" dirty="0" smtClean="0">
              <a:ln>
                <a:noFill/>
              </a:ln>
              <a:solidFill>
                <a:schemeClr val="tx1"/>
              </a:solidFill>
              <a:effectLst/>
              <a:latin typeface="Bell MT" pitchFamily="18" charset="0"/>
              <a:cs typeface="Arial" pitchFamily="34" charset="0"/>
            </a:endParaRPr>
          </a:p>
        </p:txBody>
      </p:sp>
      <p:sp>
        <p:nvSpPr>
          <p:cNvPr id="5" name="Rectangle 4"/>
          <p:cNvSpPr/>
          <p:nvPr/>
        </p:nvSpPr>
        <p:spPr>
          <a:xfrm>
            <a:off x="2216727" y="160818"/>
            <a:ext cx="5410201" cy="492443"/>
          </a:xfrm>
          <a:prstGeom prst="rect">
            <a:avLst/>
          </a:prstGeom>
        </p:spPr>
        <p:txBody>
          <a:bodyPr wrap="square">
            <a:spAutoFit/>
          </a:bodyPr>
          <a:lstStyle/>
          <a:p>
            <a:pPr algn="ctr"/>
            <a:r>
              <a:rPr lang="en-US" sz="2600" b="1" dirty="0" smtClean="0">
                <a:solidFill>
                  <a:srgbClr val="C00000"/>
                </a:solidFill>
              </a:rPr>
              <a:t>VOICE OF THE CUSTOMERS</a:t>
            </a:r>
            <a:endParaRPr lang="en-US" sz="2600" b="1" dirty="0">
              <a:solidFill>
                <a:srgbClr val="C00000"/>
              </a:solidFill>
            </a:endParaRPr>
          </a:p>
        </p:txBody>
      </p:sp>
      <p:sp>
        <p:nvSpPr>
          <p:cNvPr id="7" name="TextBox 6"/>
          <p:cNvSpPr txBox="1"/>
          <p:nvPr/>
        </p:nvSpPr>
        <p:spPr>
          <a:xfrm>
            <a:off x="2369127" y="622510"/>
            <a:ext cx="5396346" cy="430887"/>
          </a:xfrm>
          <a:prstGeom prst="rect">
            <a:avLst/>
          </a:prstGeom>
          <a:noFill/>
        </p:spPr>
        <p:txBody>
          <a:bodyPr wrap="square" rtlCol="0">
            <a:spAutoFit/>
          </a:bodyPr>
          <a:lstStyle/>
          <a:p>
            <a:pPr algn="ctr"/>
            <a:r>
              <a:rPr lang="en-US" sz="2200" dirty="0" smtClean="0">
                <a:latin typeface="Arial Rounded MT Bold" panose="020F0704030504030204" pitchFamily="34" charset="0"/>
              </a:rPr>
              <a:t>(Parents)</a:t>
            </a:r>
            <a:endParaRPr lang="en-US" sz="2200" dirty="0">
              <a:latin typeface="Arial Rounded MT Bold" panose="020F0704030504030204" pitchFamily="34" charset="0"/>
            </a:endParaRPr>
          </a:p>
        </p:txBody>
      </p:sp>
      <p:sp>
        <p:nvSpPr>
          <p:cNvPr id="4" name="Rectangle 3"/>
          <p:cNvSpPr/>
          <p:nvPr/>
        </p:nvSpPr>
        <p:spPr>
          <a:xfrm>
            <a:off x="1219200" y="1053367"/>
            <a:ext cx="7924800" cy="400110"/>
          </a:xfrm>
          <a:prstGeom prst="rect">
            <a:avLst/>
          </a:prstGeom>
        </p:spPr>
        <p:txBody>
          <a:bodyPr wrap="square">
            <a:spAutoFit/>
          </a:bodyPr>
          <a:lstStyle/>
          <a:p>
            <a:pPr lvl="0" eaLnBrk="0" fontAlgn="base" hangingPunct="0">
              <a:spcBef>
                <a:spcPct val="0"/>
              </a:spcBef>
              <a:spcAft>
                <a:spcPct val="0"/>
              </a:spcAft>
              <a:buFontTx/>
              <a:buChar char="•"/>
            </a:pPr>
            <a:endParaRPr lang="en-US" sz="2000" dirty="0">
              <a:latin typeface="Bell MT" pitchFamily="18" charset="0"/>
              <a:cs typeface="Arial" pitchFamily="34" charset="0"/>
            </a:endParaRPr>
          </a:p>
        </p:txBody>
      </p:sp>
      <p:sp>
        <p:nvSpPr>
          <p:cNvPr id="6" name="Rectangle 5"/>
          <p:cNvSpPr/>
          <p:nvPr/>
        </p:nvSpPr>
        <p:spPr>
          <a:xfrm>
            <a:off x="1219200" y="1253423"/>
            <a:ext cx="8077200" cy="707886"/>
          </a:xfrm>
          <a:prstGeom prst="rect">
            <a:avLst/>
          </a:prstGeom>
        </p:spPr>
        <p:txBody>
          <a:bodyPr wrap="square">
            <a:spAutoFit/>
          </a:bodyPr>
          <a:lstStyle/>
          <a:p>
            <a:pPr lvl="1" eaLnBrk="0" fontAlgn="base" hangingPunct="0">
              <a:spcBef>
                <a:spcPct val="0"/>
              </a:spcBef>
              <a:spcAft>
                <a:spcPct val="0"/>
              </a:spcAft>
              <a:buFontTx/>
              <a:buChar char="•"/>
            </a:pPr>
            <a:endParaRPr lang="en-US" sz="2000" dirty="0">
              <a:solidFill>
                <a:srgbClr val="1F497D"/>
              </a:solidFill>
              <a:latin typeface="Bell MT" pitchFamily="18" charset="0"/>
              <a:cs typeface="Arial" pitchFamily="34" charset="0"/>
            </a:endParaRPr>
          </a:p>
          <a:p>
            <a:pPr lvl="1" eaLnBrk="0" fontAlgn="base" hangingPunct="0">
              <a:spcBef>
                <a:spcPct val="0"/>
              </a:spcBef>
              <a:spcAft>
                <a:spcPct val="0"/>
              </a:spcAft>
              <a:buFontTx/>
              <a:buChar char="•"/>
            </a:pPr>
            <a:endParaRPr lang="en-PH" sz="2000" dirty="0">
              <a:latin typeface="Bell MT" pitchFamily="18" charset="0"/>
              <a:cs typeface="Arial" pitchFamily="34" charset="0"/>
            </a:endParaRPr>
          </a:p>
        </p:txBody>
      </p:sp>
      <p:sp>
        <p:nvSpPr>
          <p:cNvPr id="8" name="Rectangle 7"/>
          <p:cNvSpPr/>
          <p:nvPr/>
        </p:nvSpPr>
        <p:spPr>
          <a:xfrm>
            <a:off x="1219200" y="1053367"/>
            <a:ext cx="7924800" cy="369332"/>
          </a:xfrm>
          <a:prstGeom prst="rect">
            <a:avLst/>
          </a:prstGeom>
        </p:spPr>
        <p:txBody>
          <a:bodyPr wrap="square">
            <a:spAutoFit/>
          </a:bodyPr>
          <a:lstStyle/>
          <a:p>
            <a:pPr lvl="0" eaLnBrk="0" fontAlgn="base" hangingPunct="0">
              <a:spcBef>
                <a:spcPct val="0"/>
              </a:spcBef>
              <a:spcAft>
                <a:spcPct val="0"/>
              </a:spcAft>
            </a:pPr>
            <a:endParaRPr lang="en-PH" dirty="0">
              <a:latin typeface="Arial" pitchFamily="34" charset="0"/>
              <a:cs typeface="Arial" pitchFamily="34" charset="0"/>
            </a:endParaRPr>
          </a:p>
        </p:txBody>
      </p:sp>
    </p:spTree>
    <p:extLst>
      <p:ext uri="{BB962C8B-B14F-4D97-AF65-F5344CB8AC3E}">
        <p14:creationId xmlns:p14="http://schemas.microsoft.com/office/powerpoint/2010/main" val="17083716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Voice of the Customer </a:t>
            </a:r>
          </a:p>
          <a:p>
            <a:r>
              <a:rPr lang="en-US" dirty="0" smtClean="0"/>
              <a:t>Techniques for gathering VOC</a:t>
            </a:r>
          </a:p>
          <a:p>
            <a:r>
              <a:rPr lang="en-US" dirty="0"/>
              <a:t>Guidelines for </a:t>
            </a:r>
            <a:r>
              <a:rPr lang="en-US" dirty="0" smtClean="0"/>
              <a:t>Survey question construction</a:t>
            </a:r>
          </a:p>
          <a:p>
            <a:r>
              <a:rPr lang="en-US" dirty="0" smtClean="0"/>
              <a:t>Affinity Diagram </a:t>
            </a:r>
          </a:p>
        </p:txBody>
      </p:sp>
      <p:sp>
        <p:nvSpPr>
          <p:cNvPr id="4" name="Slide Number Placeholder 3"/>
          <p:cNvSpPr>
            <a:spLocks noGrp="1"/>
          </p:cNvSpPr>
          <p:nvPr>
            <p:ph type="sldNum" sz="quarter" idx="12"/>
          </p:nvPr>
        </p:nvSpPr>
        <p:spPr/>
        <p:txBody>
          <a:bodyPr/>
          <a:lstStyle/>
          <a:p>
            <a:r>
              <a:rPr lang="en-US" smtClean="0"/>
              <a:t>3-</a:t>
            </a:r>
            <a:fld id="{09A02BB9-3F86-4823-9A8F-6A16970CA7F2}" type="slidenum">
              <a:rPr lang="en-US" smtClean="0"/>
              <a:pPr/>
              <a:t>4</a:t>
            </a:fld>
            <a:endParaRPr lang="en-US" dirty="0"/>
          </a:p>
        </p:txBody>
      </p:sp>
      <p:sp>
        <p:nvSpPr>
          <p:cNvPr id="5"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18924143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863" y="384967"/>
            <a:ext cx="7772400" cy="830422"/>
          </a:xfrm>
        </p:spPr>
        <p:txBody>
          <a:bodyPr>
            <a:normAutofit fontScale="92500" lnSpcReduction="10000"/>
          </a:bodyPr>
          <a:lstStyle/>
          <a:p>
            <a:pPr algn="ctr"/>
            <a:r>
              <a:rPr lang="en-US" sz="3200" b="1" dirty="0"/>
              <a:t>Voice of the </a:t>
            </a:r>
            <a:r>
              <a:rPr lang="en-US" sz="3200" b="1" dirty="0" smtClean="0"/>
              <a:t>Customers (Students)</a:t>
            </a:r>
            <a:endParaRPr lang="en-US" sz="3200" b="1" dirty="0"/>
          </a:p>
          <a:p>
            <a:pPr algn="ctr"/>
            <a:r>
              <a:rPr lang="en-US" b="1" dirty="0" smtClean="0"/>
              <a:t>Sample of Affinity Diagram</a:t>
            </a:r>
            <a:endParaRPr lang="en-US" b="1" dirty="0"/>
          </a:p>
        </p:txBody>
      </p:sp>
      <p:sp>
        <p:nvSpPr>
          <p:cNvPr id="4" name="Slide Number Placeholder 3"/>
          <p:cNvSpPr>
            <a:spLocks noGrp="1"/>
          </p:cNvSpPr>
          <p:nvPr>
            <p:ph type="sldNum" sz="quarter" idx="12"/>
          </p:nvPr>
        </p:nvSpPr>
        <p:spPr/>
        <p:txBody>
          <a:bodyPr/>
          <a:lstStyle/>
          <a:p>
            <a:r>
              <a:rPr lang="en-US" smtClean="0"/>
              <a:t>3-</a:t>
            </a:r>
            <a:fld id="{09A02BB9-3F86-4823-9A8F-6A16970CA7F2}" type="slidenum">
              <a:rPr lang="en-US" smtClean="0"/>
              <a:pPr/>
              <a:t>40</a:t>
            </a:fld>
            <a:endParaRPr lang="en-US" dirty="0"/>
          </a:p>
        </p:txBody>
      </p:sp>
      <p:sp>
        <p:nvSpPr>
          <p:cNvPr id="6" name="Rectangle 5"/>
          <p:cNvSpPr/>
          <p:nvPr/>
        </p:nvSpPr>
        <p:spPr>
          <a:xfrm>
            <a:off x="309563" y="1310322"/>
            <a:ext cx="1471612" cy="651827"/>
          </a:xfrm>
          <a:prstGeom prst="rect">
            <a:avLst/>
          </a:prstGeom>
          <a:solidFill>
            <a:srgbClr val="CCECFF"/>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I don’t exert effort</a:t>
            </a:r>
            <a:endParaRPr lang="en-US" sz="1100">
              <a:effectLst/>
              <a:ea typeface="Calibri" panose="020F0502020204030204" pitchFamily="34" charset="0"/>
              <a:cs typeface="Times New Roman" panose="02020603050405020304" pitchFamily="18" charset="0"/>
            </a:endParaRPr>
          </a:p>
        </p:txBody>
      </p:sp>
      <p:sp>
        <p:nvSpPr>
          <p:cNvPr id="7" name="Rectangle 6"/>
          <p:cNvSpPr/>
          <p:nvPr/>
        </p:nvSpPr>
        <p:spPr>
          <a:xfrm>
            <a:off x="323849" y="2133599"/>
            <a:ext cx="1457325" cy="2514602"/>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14300" marR="0" lvl="0" indent="-114300">
              <a:lnSpc>
                <a:spcPct val="107000"/>
              </a:lnSpc>
              <a:spcBef>
                <a:spcPts val="0"/>
              </a:spcBef>
              <a:spcAft>
                <a:spcPts val="0"/>
              </a:spcAft>
              <a:buFont typeface="Symbol" panose="05050102010706020507" pitchFamily="18" charset="2"/>
              <a:buChar char=""/>
            </a:pPr>
            <a:r>
              <a:rPr lang="en-US" sz="1200" dirty="0" err="1">
                <a:effectLst/>
                <a:ea typeface="Calibri" panose="020F0502020204030204" pitchFamily="34" charset="0"/>
                <a:cs typeface="Times New Roman" panose="02020603050405020304" pitchFamily="18" charset="0"/>
              </a:rPr>
              <a:t>Wa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kuyawi</a:t>
            </a:r>
            <a:endParaRPr lang="en-US" sz="1100" dirty="0">
              <a:effectLst/>
              <a:ea typeface="Calibri" panose="020F0502020204030204" pitchFamily="34" charset="0"/>
              <a:cs typeface="Times New Roman" panose="02020603050405020304" pitchFamily="18" charset="0"/>
            </a:endParaRPr>
          </a:p>
          <a:p>
            <a:pPr marL="114300" marR="0" lvl="0" indent="-114300">
              <a:lnSpc>
                <a:spcPct val="107000"/>
              </a:lnSpc>
              <a:spcBef>
                <a:spcPts val="0"/>
              </a:spcBef>
              <a:spcAft>
                <a:spcPts val="0"/>
              </a:spcAft>
              <a:buFont typeface="Symbol" panose="05050102010706020507" pitchFamily="18" charset="2"/>
              <a:buChar char=""/>
            </a:pPr>
            <a:r>
              <a:rPr lang="en-US" sz="1200" dirty="0" err="1">
                <a:effectLst/>
                <a:ea typeface="Calibri" panose="020F0502020204030204" pitchFamily="34" charset="0"/>
                <a:cs typeface="Times New Roman" panose="02020603050405020304" pitchFamily="18" charset="0"/>
              </a:rPr>
              <a:t>Wa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basaha</a:t>
            </a:r>
            <a:endParaRPr lang="en-US" sz="1100" dirty="0">
              <a:effectLst/>
              <a:ea typeface="Calibri" panose="020F0502020204030204" pitchFamily="34" charset="0"/>
              <a:cs typeface="Times New Roman" panose="02020603050405020304" pitchFamily="18" charset="0"/>
            </a:endParaRPr>
          </a:p>
          <a:p>
            <a:pPr marL="114300" marR="0" lvl="0" indent="-114300">
              <a:lnSpc>
                <a:spcPct val="107000"/>
              </a:lnSpc>
              <a:spcBef>
                <a:spcPts val="0"/>
              </a:spcBef>
              <a:spcAft>
                <a:spcPts val="0"/>
              </a:spcAft>
              <a:buFont typeface="Symbol" panose="05050102010706020507" pitchFamily="18" charset="2"/>
              <a:buChar char=""/>
            </a:pPr>
            <a:r>
              <a:rPr lang="en-US" sz="1200" dirty="0" err="1">
                <a:effectLst/>
                <a:ea typeface="Calibri" panose="020F0502020204030204" pitchFamily="34" charset="0"/>
                <a:cs typeface="Times New Roman" panose="02020603050405020304" pitchFamily="18" charset="0"/>
              </a:rPr>
              <a:t>Wa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mangutana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sa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titser</a:t>
            </a:r>
            <a:r>
              <a:rPr lang="en-US" sz="1200" dirty="0">
                <a:effectLst/>
                <a:ea typeface="Calibri" panose="020F0502020204030204" pitchFamily="34" charset="0"/>
                <a:cs typeface="Times New Roman" panose="02020603050405020304" pitchFamily="18" charset="0"/>
              </a:rPr>
              <a:t> kay </a:t>
            </a:r>
            <a:r>
              <a:rPr lang="en-US" sz="1200" dirty="0" err="1">
                <a:effectLst/>
                <a:ea typeface="Calibri" panose="020F0502020204030204" pitchFamily="34" charset="0"/>
                <a:cs typeface="Times New Roman" panose="02020603050405020304" pitchFamily="18" charset="0"/>
              </a:rPr>
              <a:t>maulaw</a:t>
            </a:r>
            <a:endParaRPr lang="en-US" sz="1100" dirty="0">
              <a:effectLst/>
              <a:ea typeface="Calibri" panose="020F0502020204030204" pitchFamily="34" charset="0"/>
              <a:cs typeface="Times New Roman" panose="02020603050405020304" pitchFamily="18" charset="0"/>
            </a:endParaRPr>
          </a:p>
          <a:p>
            <a:pPr marL="114300" marR="0" lvl="0" indent="-114300">
              <a:lnSpc>
                <a:spcPct val="107000"/>
              </a:lnSpc>
              <a:spcBef>
                <a:spcPts val="0"/>
              </a:spcBef>
              <a:spcAft>
                <a:spcPts val="0"/>
              </a:spcAft>
              <a:buFont typeface="Symbol" panose="05050102010706020507" pitchFamily="18" charset="2"/>
              <a:buChar char=""/>
            </a:pPr>
            <a:r>
              <a:rPr lang="en-US" sz="1200" dirty="0">
                <a:effectLst/>
                <a:ea typeface="Calibri" panose="020F0502020204030204" pitchFamily="34" charset="0"/>
                <a:cs typeface="Times New Roman" panose="02020603050405020304" pitchFamily="18" charset="0"/>
              </a:rPr>
              <a:t>Subjects </a:t>
            </a:r>
            <a:r>
              <a:rPr lang="en-US" sz="1200" dirty="0" err="1">
                <a:effectLst/>
                <a:ea typeface="Calibri" panose="020F0502020204030204" pitchFamily="34" charset="0"/>
                <a:cs typeface="Times New Roman" panose="02020603050405020304" pitchFamily="18" charset="0"/>
              </a:rPr>
              <a:t>nga</a:t>
            </a:r>
            <a:r>
              <a:rPr lang="en-US" sz="1200" dirty="0">
                <a:effectLst/>
                <a:ea typeface="Calibri" panose="020F0502020204030204" pitchFamily="34" charset="0"/>
                <a:cs typeface="Times New Roman" panose="02020603050405020304" pitchFamily="18" charset="0"/>
              </a:rPr>
              <a:t> di </a:t>
            </a:r>
            <a:r>
              <a:rPr lang="en-US" sz="1200" dirty="0" err="1">
                <a:effectLst/>
                <a:ea typeface="Calibri" panose="020F0502020204030204" pitchFamily="34" charset="0"/>
                <a:cs typeface="Times New Roman" panose="02020603050405020304" pitchFamily="18" charset="0"/>
              </a:rPr>
              <a:t>ganahan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talagsa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tun</a:t>
            </a:r>
            <a:r>
              <a:rPr lang="en-US" sz="1200" dirty="0">
                <a:effectLst/>
                <a:ea typeface="Calibri" panose="020F0502020204030204" pitchFamily="34" charset="0"/>
                <a:cs typeface="Times New Roman" panose="02020603050405020304" pitchFamily="18" charset="0"/>
              </a:rPr>
              <a:t>-an</a:t>
            </a:r>
            <a:endParaRPr lang="en-US" sz="1100" dirty="0">
              <a:effectLst/>
              <a:ea typeface="Calibri" panose="020F0502020204030204" pitchFamily="34" charset="0"/>
              <a:cs typeface="Times New Roman" panose="02020603050405020304" pitchFamily="18" charset="0"/>
            </a:endParaRPr>
          </a:p>
          <a:p>
            <a:pPr marL="114300" marR="0" lvl="0" indent="-114300">
              <a:lnSpc>
                <a:spcPct val="107000"/>
              </a:lnSpc>
              <a:spcBef>
                <a:spcPts val="0"/>
              </a:spcBef>
              <a:spcAft>
                <a:spcPts val="0"/>
              </a:spcAft>
              <a:buFont typeface="Symbol" panose="05050102010706020507" pitchFamily="18" charset="2"/>
              <a:buChar char=""/>
            </a:pPr>
            <a:r>
              <a:rPr lang="en-US" sz="1200" dirty="0" err="1">
                <a:effectLst/>
                <a:ea typeface="Calibri" panose="020F0502020204030204" pitchFamily="34" charset="0"/>
                <a:cs typeface="Times New Roman" panose="02020603050405020304" pitchFamily="18" charset="0"/>
              </a:rPr>
              <a:t>Diretso</a:t>
            </a:r>
            <a:r>
              <a:rPr lang="en-US" sz="1200" dirty="0">
                <a:effectLst/>
                <a:ea typeface="Calibri" panose="020F0502020204030204" pitchFamily="34" charset="0"/>
                <a:cs typeface="Times New Roman" panose="02020603050405020304" pitchFamily="18" charset="0"/>
              </a:rPr>
              <a:t> answer way </a:t>
            </a:r>
            <a:r>
              <a:rPr lang="en-US" sz="1200" dirty="0" err="1">
                <a:effectLst/>
                <a:ea typeface="Calibri" panose="020F0502020204030204" pitchFamily="34" charset="0"/>
                <a:cs typeface="Times New Roman" panose="02020603050405020304" pitchFamily="18" charset="0"/>
              </a:rPr>
              <a:t>basa-basa</a:t>
            </a:r>
            <a:endParaRPr lang="en-US" sz="1100" dirty="0">
              <a:effectLst/>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200"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
        <p:nvSpPr>
          <p:cNvPr id="8" name="Rectangle 7"/>
          <p:cNvSpPr/>
          <p:nvPr/>
        </p:nvSpPr>
        <p:spPr>
          <a:xfrm>
            <a:off x="1914525" y="1327147"/>
            <a:ext cx="1619250" cy="635001"/>
          </a:xfrm>
          <a:prstGeom prst="rect">
            <a:avLst/>
          </a:prstGeom>
          <a:solidFill>
            <a:srgbClr val="CCECFF"/>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 don’t understand the questions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914525" y="2114548"/>
            <a:ext cx="1628775" cy="2781301"/>
          </a:xfrm>
          <a:prstGeom prst="rect">
            <a:avLst/>
          </a:prstGeom>
          <a:solidFill>
            <a:sysClr val="window" lastClr="FFFFFF"/>
          </a:solidFill>
          <a:ln w="285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71450" marR="0" lvl="0" indent="-171450">
              <a:lnSpc>
                <a:spcPct val="107000"/>
              </a:lnSpc>
              <a:spcBef>
                <a:spcPts val="0"/>
              </a:spcBef>
              <a:spcAft>
                <a:spcPts val="0"/>
              </a:spcAft>
              <a:buFont typeface="Symbol" panose="05050102010706020507" pitchFamily="18" charset="2"/>
              <a:buChar cha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Wa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kasabot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sa</a:t>
            </a:r>
            <a:r>
              <a:rPr lang="en-US" sz="1200" dirty="0">
                <a:effectLst/>
                <a:latin typeface="Calibri" panose="020F0502020204030204" pitchFamily="34" charset="0"/>
                <a:ea typeface="Calibri" panose="020F0502020204030204" pitchFamily="34" charset="0"/>
                <a:cs typeface="Times New Roman" panose="02020603050405020304" pitchFamily="18" charset="0"/>
              </a:rPr>
              <a:t> meaning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sa</a:t>
            </a:r>
            <a:r>
              <a:rPr lang="en-US" sz="1200" dirty="0">
                <a:effectLst/>
                <a:latin typeface="Calibri" panose="020F0502020204030204" pitchFamily="34" charset="0"/>
                <a:ea typeface="Calibri" panose="020F0502020204030204" pitchFamily="34" charset="0"/>
                <a:cs typeface="Times New Roman" panose="02020603050405020304" pitchFamily="18" charset="0"/>
              </a:rPr>
              <a:t> words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Symbol" panose="05050102010706020507" pitchFamily="18" charset="2"/>
              <a:buChar cha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Ubang</a:t>
            </a:r>
            <a:r>
              <a:rPr lang="en-US" sz="1200" dirty="0">
                <a:effectLst/>
                <a:latin typeface="Calibri" panose="020F0502020204030204" pitchFamily="34" charset="0"/>
                <a:ea typeface="Calibri" panose="020F0502020204030204" pitchFamily="34" charset="0"/>
                <a:cs typeface="Times New Roman" panose="02020603050405020304" pitchFamily="18" charset="0"/>
              </a:rPr>
              <a:t> items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lisod</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sabton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Kun di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kasabot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patakaan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ug</a:t>
            </a:r>
            <a:r>
              <a:rPr lang="en-US" sz="1200" dirty="0">
                <a:effectLst/>
                <a:latin typeface="Calibri" panose="020F0502020204030204" pitchFamily="34" charset="0"/>
                <a:ea typeface="Calibri" panose="020F0502020204030204" pitchFamily="34" charset="0"/>
                <a:cs typeface="Times New Roman" panose="02020603050405020304" pitchFamily="18" charset="0"/>
              </a:rPr>
              <a:t> answer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Symbol" panose="05050102010706020507" pitchFamily="18" charset="2"/>
              <a:buChar cha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Nalimot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sa</a:t>
            </a:r>
            <a:r>
              <a:rPr lang="en-US" sz="1200" dirty="0">
                <a:effectLst/>
                <a:latin typeface="Calibri" panose="020F0502020204030204" pitchFamily="34" charset="0"/>
                <a:ea typeface="Calibri" panose="020F0502020204030204" pitchFamily="34" charset="0"/>
                <a:cs typeface="Times New Roman" panose="02020603050405020304" pitchFamily="18" charset="0"/>
              </a:rPr>
              <a:t> 4 fundamental operations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Dili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maayong</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mobasa</a:t>
            </a:r>
            <a:r>
              <a:rPr lang="en-US" sz="1200" dirty="0">
                <a:effectLst/>
                <a:latin typeface="Calibri" panose="020F0502020204030204" pitchFamily="34" charset="0"/>
                <a:ea typeface="Calibri" panose="020F0502020204030204" pitchFamily="34" charset="0"/>
                <a:cs typeface="Times New Roman" panose="02020603050405020304" pitchFamily="18" charset="0"/>
              </a:rPr>
              <a:t> kay English man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3800474" y="1332864"/>
            <a:ext cx="1628775" cy="629285"/>
          </a:xfrm>
          <a:prstGeom prst="rect">
            <a:avLst/>
          </a:prstGeom>
          <a:solidFill>
            <a:srgbClr val="CCECFF"/>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 want teachers with varied activities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3686175" y="2130424"/>
            <a:ext cx="1743074" cy="2708275"/>
          </a:xfrm>
          <a:prstGeom prst="rect">
            <a:avLst/>
          </a:prstGeom>
          <a:solidFill>
            <a:sysClr val="window" lastClr="FFFFFF"/>
          </a:solidFill>
          <a:ln w="285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71450" marR="0" lvl="0" indent="-171450">
              <a:lnSpc>
                <a:spcPct val="107000"/>
              </a:lnSpc>
              <a:spcBef>
                <a:spcPts val="0"/>
              </a:spcBef>
              <a:spcAft>
                <a:spcPts val="0"/>
              </a:spcAft>
              <a:buFont typeface="Symbol" panose="05050102010706020507" pitchFamily="18" charset="2"/>
              <a:buChar cha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Ganahan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naay</a:t>
            </a:r>
            <a:r>
              <a:rPr lang="en-US" sz="1200" dirty="0">
                <a:effectLst/>
                <a:latin typeface="Calibri" panose="020F0502020204030204" pitchFamily="34" charset="0"/>
                <a:ea typeface="Calibri" panose="020F0502020204030204" pitchFamily="34" charset="0"/>
                <a:cs typeface="Times New Roman" panose="02020603050405020304" pitchFamily="18" charset="0"/>
              </a:rPr>
              <a:t> games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Gusto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sadya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Symbol" panose="05050102010706020507" pitchFamily="18" charset="2"/>
              <a:buChar cha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Ganahan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ko</a:t>
            </a:r>
            <a:r>
              <a:rPr lang="en-US" sz="1200" dirty="0">
                <a:effectLst/>
                <a:latin typeface="Calibri" panose="020F0502020204030204" pitchFamily="34" charset="0"/>
                <a:ea typeface="Calibri" panose="020F0502020204030204" pitchFamily="34" charset="0"/>
                <a:cs typeface="Times New Roman" panose="02020603050405020304" pitchFamily="18" charset="0"/>
              </a:rPr>
              <a:t> lain-lain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ang</a:t>
            </a:r>
            <a:r>
              <a:rPr lang="en-US" sz="1200" dirty="0">
                <a:effectLst/>
                <a:latin typeface="Calibri" panose="020F0502020204030204" pitchFamily="34" charset="0"/>
                <a:ea typeface="Calibri" panose="020F0502020204030204" pitchFamily="34" charset="0"/>
                <a:cs typeface="Times New Roman" panose="02020603050405020304" pitchFamily="18" charset="0"/>
              </a:rPr>
              <a:t> activities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Symbol" panose="05050102010706020507" pitchFamily="18" charset="2"/>
              <a:buChar cha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Ganahan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nga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ang</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akong</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titser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mopasiaw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5524499" y="1332864"/>
            <a:ext cx="1419223" cy="640715"/>
          </a:xfrm>
          <a:prstGeom prst="rect">
            <a:avLst/>
          </a:prstGeom>
          <a:solidFill>
            <a:srgbClr val="CCECFF"/>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Nobody can help us reinforce the lessons at home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5524499" y="2138993"/>
            <a:ext cx="1409701" cy="2204407"/>
          </a:xfrm>
          <a:prstGeom prst="rect">
            <a:avLst/>
          </a:prstGeom>
          <a:solidFill>
            <a:sysClr val="window" lastClr="FFFFFF"/>
          </a:solidFill>
          <a:ln w="285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71450" marR="0" lvl="0" indent="-171450">
              <a:lnSpc>
                <a:spcPct val="107000"/>
              </a:lnSpc>
              <a:spcBef>
                <a:spcPts val="0"/>
              </a:spcBef>
              <a:spcAft>
                <a:spcPts val="0"/>
              </a:spcAft>
              <a:buFont typeface="Symbol" panose="05050102010706020507" pitchFamily="18" charset="2"/>
              <a:buChar cha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Nagpreperar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ug</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pagkaon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800"/>
              </a:spcAft>
              <a:buFont typeface="Symbol" panose="05050102010706020507" pitchFamily="18" charset="2"/>
              <a:buChar cha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Nagboard</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ra</a:t>
            </a:r>
            <a:r>
              <a:rPr lang="en-US" sz="1200" dirty="0">
                <a:effectLst/>
                <a:latin typeface="Calibri" panose="020F0502020204030204" pitchFamily="34" charset="0"/>
                <a:ea typeface="Calibri" panose="020F0502020204030204" pitchFamily="34" charset="0"/>
                <a:cs typeface="Times New Roman" panose="02020603050405020304" pitchFamily="18" charset="0"/>
              </a:rPr>
              <a:t> man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usahay</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makatabang</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ang</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boardmate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usahay</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dili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7038972" y="1351914"/>
            <a:ext cx="1647828" cy="640715"/>
          </a:xfrm>
          <a:prstGeom prst="rect">
            <a:avLst/>
          </a:prstGeom>
          <a:solidFill>
            <a:srgbClr val="CCECFF"/>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I need a classroom conducive to learning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7029450" y="2177093"/>
            <a:ext cx="1638302" cy="1590675"/>
          </a:xfrm>
          <a:prstGeom prst="rect">
            <a:avLst/>
          </a:prstGeom>
          <a:solidFill>
            <a:sysClr val="window" lastClr="FFFFFF"/>
          </a:solidFill>
          <a:ln w="285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228600" marR="0" lvl="0" indent="-114300">
              <a:lnSpc>
                <a:spcPct val="107000"/>
              </a:lnSpc>
              <a:spcBef>
                <a:spcPts val="0"/>
              </a:spcBef>
              <a:spcAft>
                <a:spcPts val="0"/>
              </a:spcAft>
              <a:buFont typeface="Symbol" panose="05050102010706020507" pitchFamily="18" charset="2"/>
              <a:buChar cha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Init</a:t>
            </a:r>
            <a:r>
              <a:rPr lang="en-US" sz="1200" dirty="0">
                <a:effectLst/>
                <a:latin typeface="Calibri" panose="020F0502020204030204" pitchFamily="34" charset="0"/>
                <a:ea typeface="Calibri" panose="020F0502020204030204" pitchFamily="34" charset="0"/>
                <a:cs typeface="Times New Roman" panose="02020603050405020304" pitchFamily="18" charset="0"/>
              </a:rPr>
              <a:t> among classroom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114300">
              <a:lnSpc>
                <a:spcPct val="107000"/>
              </a:lnSpc>
              <a:spcBef>
                <a:spcPts val="0"/>
              </a:spcBef>
              <a:spcAft>
                <a:spcPts val="0"/>
              </a:spcAft>
              <a:buFont typeface="Symbol" panose="05050102010706020507" pitchFamily="18" charset="2"/>
              <a:buChar cha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Ngit-ngit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labi</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pag</a:t>
            </a:r>
            <a:r>
              <a:rPr lang="en-US" sz="1200" dirty="0">
                <a:effectLst/>
                <a:latin typeface="Calibri" panose="020F0502020204030204" pitchFamily="34" charset="0"/>
                <a:ea typeface="Calibri" panose="020F0502020204030204" pitchFamily="34" charset="0"/>
                <a:cs typeface="Times New Roman" panose="02020603050405020304" pitchFamily="18" charset="0"/>
              </a:rPr>
              <a:t> mag brown-out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114300">
              <a:lnSpc>
                <a:spcPct val="107000"/>
              </a:lnSpc>
              <a:spcBef>
                <a:spcPts val="0"/>
              </a:spcBef>
              <a:spcAft>
                <a:spcPts val="0"/>
              </a:spcAft>
              <a:buFont typeface="Symbol" panose="05050102010706020507" pitchFamily="18" charset="2"/>
              <a:buChar cha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Naghu-ot</a:t>
            </a:r>
            <a:r>
              <a:rPr lang="en-US" sz="1200" dirty="0">
                <a:effectLst/>
                <a:latin typeface="Calibri" panose="020F0502020204030204" pitchFamily="34" charset="0"/>
                <a:ea typeface="Calibri" panose="020F0502020204030204" pitchFamily="34" charset="0"/>
                <a:cs typeface="Times New Roman" panose="02020603050405020304" pitchFamily="18" charset="0"/>
              </a:rPr>
              <a:t> mi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sa</a:t>
            </a:r>
            <a:r>
              <a:rPr lang="en-US" sz="1200" dirty="0">
                <a:effectLst/>
                <a:latin typeface="Calibri" panose="020F0502020204030204" pitchFamily="34" charset="0"/>
                <a:ea typeface="Calibri" panose="020F0502020204030204" pitchFamily="34" charset="0"/>
                <a:cs typeface="Times New Roman" panose="02020603050405020304" pitchFamily="18" charset="0"/>
              </a:rPr>
              <a:t> among classroom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11430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32291688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219201"/>
            <a:ext cx="7772400" cy="1362075"/>
          </a:xfrm>
        </p:spPr>
        <p:txBody>
          <a:bodyPr/>
          <a:lstStyle/>
          <a:p>
            <a:r>
              <a:rPr lang="en-US" dirty="0" smtClean="0"/>
              <a:t>Activity </a:t>
            </a:r>
            <a:endParaRPr lang="en-US" dirty="0"/>
          </a:p>
        </p:txBody>
      </p:sp>
      <p:sp>
        <p:nvSpPr>
          <p:cNvPr id="5" name="Text Placeholder 4"/>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r>
              <a:rPr lang="en-US" smtClean="0"/>
              <a:t>3-</a:t>
            </a:r>
            <a:fld id="{09A02BB9-3F86-4823-9A8F-6A16970CA7F2}" type="slidenum">
              <a:rPr lang="en-US" smtClean="0"/>
              <a:pPr/>
              <a:t>41</a:t>
            </a:fld>
            <a:endParaRPr lang="en-US" dirty="0"/>
          </a:p>
        </p:txBody>
      </p:sp>
      <p:sp>
        <p:nvSpPr>
          <p:cNvPr id="6"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12248027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980677"/>
            <a:ext cx="7772400" cy="1362075"/>
          </a:xfrm>
        </p:spPr>
        <p:txBody>
          <a:bodyPr/>
          <a:lstStyle/>
          <a:p>
            <a:r>
              <a:rPr lang="en-US" cap="none" dirty="0"/>
              <a:t>W</a:t>
            </a:r>
            <a:r>
              <a:rPr lang="en-US" cap="none" dirty="0" smtClean="0"/>
              <a:t>hat to do?</a:t>
            </a:r>
            <a:endParaRPr lang="en-US" cap="none" dirty="0"/>
          </a:p>
        </p:txBody>
      </p:sp>
      <p:sp>
        <p:nvSpPr>
          <p:cNvPr id="3" name="Text Placeholder 2"/>
          <p:cNvSpPr>
            <a:spLocks noGrp="1"/>
          </p:cNvSpPr>
          <p:nvPr>
            <p:ph type="body" idx="1"/>
          </p:nvPr>
        </p:nvSpPr>
        <p:spPr>
          <a:xfrm>
            <a:off x="722313" y="1923652"/>
            <a:ext cx="7772400" cy="2819798"/>
          </a:xfrm>
        </p:spPr>
        <p:txBody>
          <a:bodyPr>
            <a:normAutofit fontScale="92500" lnSpcReduction="10000"/>
          </a:bodyPr>
          <a:lstStyle/>
          <a:p>
            <a:endParaRPr lang="en-US" dirty="0" smtClean="0"/>
          </a:p>
          <a:p>
            <a:endParaRPr lang="en-US" dirty="0"/>
          </a:p>
          <a:p>
            <a:pPr marL="342900" indent="-342900">
              <a:buFont typeface="Arial" panose="020B0604020202020204" pitchFamily="34" charset="0"/>
              <a:buChar char="•"/>
            </a:pPr>
            <a:r>
              <a:rPr lang="en-US" sz="3600" dirty="0" smtClean="0"/>
              <a:t>Construct possible questions for your target beneficiaries/customers</a:t>
            </a:r>
          </a:p>
          <a:p>
            <a:pPr marL="342900" indent="-342900">
              <a:buFont typeface="Arial" panose="020B0604020202020204" pitchFamily="34" charset="0"/>
              <a:buChar char="•"/>
            </a:pPr>
            <a:r>
              <a:rPr lang="en-US" sz="3600" dirty="0" smtClean="0"/>
              <a:t>Give probable answers to questions created</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r>
              <a:rPr lang="en-US" smtClean="0"/>
              <a:t>3-</a:t>
            </a:r>
            <a:fld id="{09A02BB9-3F86-4823-9A8F-6A16970CA7F2}" type="slidenum">
              <a:rPr lang="en-US" smtClean="0"/>
              <a:pPr/>
              <a:t>42</a:t>
            </a:fld>
            <a:endParaRPr lang="en-US" dirty="0"/>
          </a:p>
        </p:txBody>
      </p:sp>
      <p:sp>
        <p:nvSpPr>
          <p:cNvPr id="5"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2931333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Remember!</a:t>
            </a:r>
            <a:endParaRPr lang="en-US" dirty="0"/>
          </a:p>
        </p:txBody>
      </p:sp>
      <p:sp>
        <p:nvSpPr>
          <p:cNvPr id="5" name="Content Placeholder 4"/>
          <p:cNvSpPr>
            <a:spLocks noGrp="1"/>
          </p:cNvSpPr>
          <p:nvPr>
            <p:ph idx="1"/>
          </p:nvPr>
        </p:nvSpPr>
        <p:spPr/>
        <p:txBody>
          <a:bodyPr>
            <a:normAutofit/>
          </a:bodyPr>
          <a:lstStyle/>
          <a:p>
            <a:pPr marL="0" indent="0" algn="ctr">
              <a:buNone/>
            </a:pPr>
            <a:r>
              <a:rPr lang="en-US" sz="4400" dirty="0" smtClean="0"/>
              <a:t>A Customer-Focused </a:t>
            </a:r>
            <a:r>
              <a:rPr lang="en-US" sz="4400" dirty="0"/>
              <a:t>Organization </a:t>
            </a:r>
            <a:r>
              <a:rPr lang="en-US" sz="4400" dirty="0" smtClean="0"/>
              <a:t>understands the </a:t>
            </a:r>
            <a:r>
              <a:rPr lang="en-US" sz="4400" dirty="0"/>
              <a:t>requirements of their </a:t>
            </a:r>
            <a:r>
              <a:rPr lang="en-US" sz="4400" dirty="0" smtClean="0"/>
              <a:t>customers and </a:t>
            </a:r>
            <a:r>
              <a:rPr lang="en-US" sz="4400" dirty="0"/>
              <a:t>measures </a:t>
            </a:r>
            <a:r>
              <a:rPr lang="en-US" sz="4400" dirty="0" smtClean="0"/>
              <a:t>how well these requirements are met.</a:t>
            </a:r>
          </a:p>
          <a:p>
            <a:pPr marL="0" indent="0" algn="ctr">
              <a:buNone/>
            </a:pPr>
            <a:endParaRPr lang="en-US" sz="4400" dirty="0"/>
          </a:p>
          <a:p>
            <a:pPr marL="0" indent="0" algn="ctr">
              <a:buNone/>
            </a:pPr>
            <a:endParaRPr lang="en-US" sz="4400" dirty="0"/>
          </a:p>
        </p:txBody>
      </p:sp>
      <p:sp>
        <p:nvSpPr>
          <p:cNvPr id="2" name="Slide Number Placeholder 1"/>
          <p:cNvSpPr>
            <a:spLocks noGrp="1"/>
          </p:cNvSpPr>
          <p:nvPr>
            <p:ph type="sldNum" sz="quarter" idx="12"/>
          </p:nvPr>
        </p:nvSpPr>
        <p:spPr/>
        <p:txBody>
          <a:bodyPr/>
          <a:lstStyle/>
          <a:p>
            <a:r>
              <a:rPr lang="en-US" smtClean="0"/>
              <a:t>3-</a:t>
            </a:r>
            <a:fld id="{09A02BB9-3F86-4823-9A8F-6A16970CA7F2}" type="slidenum">
              <a:rPr lang="en-US" smtClean="0"/>
              <a:pPr/>
              <a:t>43</a:t>
            </a:fld>
            <a:endParaRPr lang="en-US" dirty="0"/>
          </a:p>
        </p:txBody>
      </p:sp>
      <p:sp>
        <p:nvSpPr>
          <p:cNvPr id="6"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370613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type="body" idx="1"/>
          </p:nvPr>
        </p:nvSpPr>
        <p:spPr/>
        <p:txBody>
          <a:bodyPr>
            <a:normAutofit lnSpcReduction="10000"/>
          </a:bodyPr>
          <a:lstStyle/>
          <a:p>
            <a:pPr marL="0" indent="0" algn="ctr">
              <a:buNone/>
            </a:pPr>
            <a:r>
              <a:rPr lang="en-US" sz="7200" b="1" dirty="0" smtClean="0"/>
              <a:t>Thank you!</a:t>
            </a:r>
          </a:p>
          <a:p>
            <a:pPr marL="0" indent="0" algn="ctr">
              <a:buNone/>
            </a:pPr>
            <a:r>
              <a:rPr lang="en-US" sz="2300" b="1" dirty="0" smtClean="0"/>
              <a:t>                                </a:t>
            </a:r>
            <a:r>
              <a:rPr lang="en-US" sz="2300" b="1" dirty="0" smtClean="0">
                <a:solidFill>
                  <a:srgbClr val="FF0000"/>
                </a:solidFill>
              </a:rPr>
              <a:t>Ms.</a:t>
            </a:r>
            <a:r>
              <a:rPr lang="en-US" sz="2300" b="1" dirty="0" smtClean="0"/>
              <a:t>  </a:t>
            </a:r>
            <a:r>
              <a:rPr lang="en-US" sz="2300" b="1" dirty="0" err="1" smtClean="0">
                <a:solidFill>
                  <a:srgbClr val="FF0000"/>
                </a:solidFill>
              </a:rPr>
              <a:t>Emy</a:t>
            </a:r>
            <a:r>
              <a:rPr lang="en-US" sz="2300" b="1" dirty="0" smtClean="0">
                <a:solidFill>
                  <a:srgbClr val="FF0000"/>
                </a:solidFill>
              </a:rPr>
              <a:t> A. </a:t>
            </a:r>
            <a:r>
              <a:rPr lang="en-US" sz="2300" b="1" dirty="0" err="1" smtClean="0">
                <a:solidFill>
                  <a:srgbClr val="FF0000"/>
                </a:solidFill>
              </a:rPr>
              <a:t>Tingson</a:t>
            </a:r>
            <a:endParaRPr lang="en-US" sz="2300" b="1" dirty="0">
              <a:solidFill>
                <a:srgbClr val="FF0000"/>
              </a:solidFill>
            </a:endParaRPr>
          </a:p>
        </p:txBody>
      </p:sp>
      <p:sp>
        <p:nvSpPr>
          <p:cNvPr id="4" name="Slide Number Placeholder 3"/>
          <p:cNvSpPr>
            <a:spLocks noGrp="1"/>
          </p:cNvSpPr>
          <p:nvPr>
            <p:ph type="sldNum" sz="quarter" idx="12"/>
          </p:nvPr>
        </p:nvSpPr>
        <p:spPr/>
        <p:txBody>
          <a:bodyPr/>
          <a:lstStyle/>
          <a:p>
            <a:r>
              <a:rPr lang="en-US" smtClean="0"/>
              <a:t>3-</a:t>
            </a:r>
            <a:fld id="{09A02BB9-3F86-4823-9A8F-6A16970CA7F2}" type="slidenum">
              <a:rPr lang="en-US" smtClean="0"/>
              <a:pPr/>
              <a:t>44</a:t>
            </a:fld>
            <a:endParaRPr lang="en-US" dirty="0"/>
          </a:p>
        </p:txBody>
      </p:sp>
      <p:sp>
        <p:nvSpPr>
          <p:cNvPr id="5"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750543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Message</a:t>
            </a:r>
            <a:endParaRPr lang="en-US" dirty="0"/>
          </a:p>
        </p:txBody>
      </p:sp>
      <p:sp>
        <p:nvSpPr>
          <p:cNvPr id="5" name="Content Placeholder 4"/>
          <p:cNvSpPr>
            <a:spLocks noGrp="1"/>
          </p:cNvSpPr>
          <p:nvPr>
            <p:ph idx="1"/>
          </p:nvPr>
        </p:nvSpPr>
        <p:spPr/>
        <p:txBody>
          <a:bodyPr>
            <a:normAutofit/>
          </a:bodyPr>
          <a:lstStyle/>
          <a:p>
            <a:pPr marL="0" indent="0" algn="ctr">
              <a:buNone/>
            </a:pPr>
            <a:r>
              <a:rPr lang="en-US" sz="4400" dirty="0" smtClean="0"/>
              <a:t>A Customer-Focused </a:t>
            </a:r>
            <a:r>
              <a:rPr lang="en-US" sz="4400" dirty="0"/>
              <a:t>Organization </a:t>
            </a:r>
            <a:r>
              <a:rPr lang="en-US" sz="4400" dirty="0" smtClean="0"/>
              <a:t>understands the </a:t>
            </a:r>
            <a:r>
              <a:rPr lang="en-US" sz="4400" dirty="0"/>
              <a:t>requirements of their </a:t>
            </a:r>
            <a:r>
              <a:rPr lang="en-US" sz="4400" dirty="0" smtClean="0"/>
              <a:t>customers and </a:t>
            </a:r>
            <a:r>
              <a:rPr lang="en-US" sz="4400" dirty="0"/>
              <a:t>measures </a:t>
            </a:r>
            <a:r>
              <a:rPr lang="en-US" sz="4400" dirty="0" smtClean="0"/>
              <a:t>how well these requirements are met.</a:t>
            </a:r>
          </a:p>
          <a:p>
            <a:pPr marL="0" indent="0" algn="ctr">
              <a:buNone/>
            </a:pPr>
            <a:endParaRPr lang="en-US" sz="4400" dirty="0"/>
          </a:p>
          <a:p>
            <a:pPr marL="0" indent="0" algn="ctr">
              <a:buNone/>
            </a:pPr>
            <a:endParaRPr lang="en-US" sz="4400" dirty="0"/>
          </a:p>
        </p:txBody>
      </p:sp>
      <p:sp>
        <p:nvSpPr>
          <p:cNvPr id="2" name="Slide Number Placeholder 1"/>
          <p:cNvSpPr>
            <a:spLocks noGrp="1"/>
          </p:cNvSpPr>
          <p:nvPr>
            <p:ph type="sldNum" sz="quarter" idx="12"/>
          </p:nvPr>
        </p:nvSpPr>
        <p:spPr/>
        <p:txBody>
          <a:bodyPr/>
          <a:lstStyle/>
          <a:p>
            <a:r>
              <a:rPr lang="en-US" smtClean="0"/>
              <a:t>3-</a:t>
            </a:r>
            <a:fld id="{09A02BB9-3F86-4823-9A8F-6A16970CA7F2}" type="slidenum">
              <a:rPr lang="en-US" smtClean="0"/>
              <a:pPr/>
              <a:t>5</a:t>
            </a:fld>
            <a:endParaRPr lang="en-US" dirty="0"/>
          </a:p>
        </p:txBody>
      </p:sp>
      <p:sp>
        <p:nvSpPr>
          <p:cNvPr id="6"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785381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of the customer</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r>
              <a:rPr lang="en-US" smtClean="0"/>
              <a:t>3-</a:t>
            </a:r>
            <a:fld id="{09A02BB9-3F86-4823-9A8F-6A16970CA7F2}" type="slidenum">
              <a:rPr lang="en-US" smtClean="0"/>
              <a:pPr/>
              <a:t>6</a:t>
            </a:fld>
            <a:endParaRPr lang="en-US" dirty="0"/>
          </a:p>
        </p:txBody>
      </p:sp>
      <p:sp>
        <p:nvSpPr>
          <p:cNvPr id="5"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503594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457200" y="467076"/>
            <a:ext cx="8229600" cy="910696"/>
          </a:xfrm>
          <a:noFill/>
          <a:ln/>
        </p:spPr>
        <p:txBody>
          <a:bodyPr>
            <a:noAutofit/>
          </a:bodyPr>
          <a:lstStyle/>
          <a:p>
            <a:r>
              <a:rPr lang="en-US" b="0" dirty="0" smtClean="0">
                <a:solidFill>
                  <a:srgbClr val="C00000"/>
                </a:solidFill>
              </a:rPr>
              <a:t>What </a:t>
            </a:r>
            <a:r>
              <a:rPr lang="en-US" b="0" dirty="0">
                <a:solidFill>
                  <a:srgbClr val="C00000"/>
                </a:solidFill>
              </a:rPr>
              <a:t>is </a:t>
            </a:r>
            <a:r>
              <a:rPr lang="en-US" b="0" dirty="0" smtClean="0">
                <a:solidFill>
                  <a:srgbClr val="C00000"/>
                </a:solidFill>
              </a:rPr>
              <a:t>VOC?</a:t>
            </a:r>
            <a:endParaRPr lang="en-US" sz="3200" dirty="0"/>
          </a:p>
        </p:txBody>
      </p:sp>
      <p:sp>
        <p:nvSpPr>
          <p:cNvPr id="2" name="Content Placeholder 1"/>
          <p:cNvSpPr>
            <a:spLocks noGrp="1"/>
          </p:cNvSpPr>
          <p:nvPr>
            <p:ph idx="1"/>
          </p:nvPr>
        </p:nvSpPr>
        <p:spPr>
          <a:xfrm>
            <a:off x="457200" y="1520258"/>
            <a:ext cx="8229600" cy="4605906"/>
          </a:xfrm>
        </p:spPr>
        <p:txBody>
          <a:bodyPr>
            <a:normAutofit/>
          </a:bodyPr>
          <a:lstStyle/>
          <a:p>
            <a:r>
              <a:rPr lang="en-US" sz="3200" dirty="0" smtClean="0"/>
              <a:t>A </a:t>
            </a:r>
            <a:r>
              <a:rPr lang="en-US" sz="3200" dirty="0"/>
              <a:t>qualitative statement or phrase in the Customer’s language of their needs and </a:t>
            </a:r>
            <a:r>
              <a:rPr lang="en-US" sz="3200" dirty="0" smtClean="0"/>
              <a:t>wants.</a:t>
            </a:r>
          </a:p>
        </p:txBody>
      </p:sp>
      <p:pic>
        <p:nvPicPr>
          <p:cNvPr id="7" name="Content Placeholder 7"/>
          <p:cNvPicPr>
            <a:picLocks noChangeAspect="1"/>
          </p:cNvPicPr>
          <p:nvPr/>
        </p:nvPicPr>
        <p:blipFill>
          <a:blip r:embed="rId3"/>
          <a:srcRect t="8558" b="8558"/>
          <a:stretch>
            <a:fillRect/>
          </a:stretch>
        </p:blipFill>
        <p:spPr>
          <a:xfrm>
            <a:off x="1903782" y="3261845"/>
            <a:ext cx="5208217" cy="2864319"/>
          </a:xfrm>
          <a:prstGeom prst="rect">
            <a:avLst/>
          </a:prstGeom>
        </p:spPr>
      </p:pic>
      <p:sp>
        <p:nvSpPr>
          <p:cNvPr id="3" name="Slide Number Placeholder 2"/>
          <p:cNvSpPr>
            <a:spLocks noGrp="1"/>
          </p:cNvSpPr>
          <p:nvPr>
            <p:ph type="sldNum" sz="quarter" idx="12"/>
          </p:nvPr>
        </p:nvSpPr>
        <p:spPr/>
        <p:txBody>
          <a:bodyPr/>
          <a:lstStyle/>
          <a:p>
            <a:r>
              <a:rPr lang="en-US" smtClean="0"/>
              <a:t>3-</a:t>
            </a:r>
            <a:fld id="{09A02BB9-3F86-4823-9A8F-6A16970CA7F2}" type="slidenum">
              <a:rPr lang="en-US" smtClean="0"/>
              <a:pPr/>
              <a:t>7</a:t>
            </a:fld>
            <a:endParaRPr lang="en-US" dirty="0"/>
          </a:p>
        </p:txBody>
      </p:sp>
      <p:sp>
        <p:nvSpPr>
          <p:cNvPr id="6"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2946376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1788" y="609600"/>
            <a:ext cx="8229600" cy="956733"/>
          </a:xfrm>
        </p:spPr>
        <p:txBody>
          <a:bodyPr/>
          <a:lstStyle/>
          <a:p>
            <a:r>
              <a:rPr lang="en-US" sz="4000" dirty="0" smtClean="0"/>
              <a:t>Who are your customers?</a:t>
            </a:r>
            <a:endParaRPr lang="en-US" sz="4000" dirty="0"/>
          </a:p>
        </p:txBody>
      </p:sp>
      <p:sp>
        <p:nvSpPr>
          <p:cNvPr id="5" name="Content Placeholder 4"/>
          <p:cNvSpPr>
            <a:spLocks noGrp="1"/>
          </p:cNvSpPr>
          <p:nvPr>
            <p:ph idx="1"/>
          </p:nvPr>
        </p:nvSpPr>
        <p:spPr>
          <a:xfrm>
            <a:off x="457200" y="1566333"/>
            <a:ext cx="8229600" cy="1388131"/>
          </a:xfrm>
        </p:spPr>
        <p:txBody>
          <a:bodyPr>
            <a:normAutofit/>
          </a:bodyPr>
          <a:lstStyle/>
          <a:p>
            <a:r>
              <a:rPr lang="en-US" sz="3600" dirty="0" smtClean="0"/>
              <a:t>Individuals or groups who receive the concept or service</a:t>
            </a:r>
          </a:p>
        </p:txBody>
      </p:sp>
      <p:pic>
        <p:nvPicPr>
          <p:cNvPr id="3" name="Picture 2"/>
          <p:cNvPicPr>
            <a:picLocks noChangeAspect="1"/>
          </p:cNvPicPr>
          <p:nvPr/>
        </p:nvPicPr>
        <p:blipFill>
          <a:blip r:embed="rId3"/>
          <a:stretch>
            <a:fillRect/>
          </a:stretch>
        </p:blipFill>
        <p:spPr>
          <a:xfrm>
            <a:off x="1164177" y="3092824"/>
            <a:ext cx="6948882" cy="2779553"/>
          </a:xfrm>
          <a:prstGeom prst="rect">
            <a:avLst/>
          </a:prstGeom>
        </p:spPr>
      </p:pic>
      <p:sp>
        <p:nvSpPr>
          <p:cNvPr id="2" name="Slide Number Placeholder 1"/>
          <p:cNvSpPr>
            <a:spLocks noGrp="1"/>
          </p:cNvSpPr>
          <p:nvPr>
            <p:ph type="sldNum" sz="quarter" idx="12"/>
          </p:nvPr>
        </p:nvSpPr>
        <p:spPr/>
        <p:txBody>
          <a:bodyPr/>
          <a:lstStyle/>
          <a:p>
            <a:r>
              <a:rPr lang="en-US" smtClean="0"/>
              <a:t>3-</a:t>
            </a:r>
            <a:fld id="{09A02BB9-3F86-4823-9A8F-6A16970CA7F2}" type="slidenum">
              <a:rPr lang="en-US" smtClean="0"/>
              <a:pPr/>
              <a:t>8</a:t>
            </a:fld>
            <a:endParaRPr lang="en-US" dirty="0"/>
          </a:p>
        </p:txBody>
      </p:sp>
      <p:sp>
        <p:nvSpPr>
          <p:cNvPr id="6" name="Rectangle 9"/>
          <p:cNvSpPr/>
          <p:nvPr/>
        </p:nvSpPr>
        <p:spPr>
          <a:xfrm>
            <a:off x="0" y="6324600"/>
            <a:ext cx="9347200" cy="533400"/>
          </a:xfrm>
          <a:prstGeom prst="rect">
            <a:avLst/>
          </a:prstGeom>
          <a:noFill/>
          <a:ln w="25400" cap="flat" cmpd="sng" algn="ctr">
            <a:no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PH" sz="1500" b="1" i="0" u="none" strike="noStrike" kern="0" cap="none" spc="0" normalizeH="0" baseline="0" noProof="0" dirty="0" err="1">
                <a:ln>
                  <a:noFill/>
                </a:ln>
                <a:solidFill>
                  <a:srgbClr val="FF0000"/>
                </a:solidFill>
                <a:effectLst/>
                <a:uLnTx/>
                <a:uFillTx/>
                <a:latin typeface="Imprint MT Shadow" pitchFamily="82" charset="0"/>
                <a:ea typeface="+mn-ea"/>
                <a:cs typeface="+mn-cs"/>
              </a:rPr>
              <a:t>Mabinay</a:t>
            </a:r>
            <a:r>
              <a:rPr kumimoji="0" lang="en-PH" sz="1500" b="1" i="0" u="none" strike="noStrike" kern="0" cap="none" spc="0" normalizeH="0" baseline="0" noProof="0" dirty="0">
                <a:ln>
                  <a:noFill/>
                </a:ln>
                <a:solidFill>
                  <a:srgbClr val="FF0000"/>
                </a:solidFill>
                <a:effectLst/>
                <a:uLnTx/>
                <a:uFillTx/>
                <a:latin typeface="Imprint MT Shadow" pitchFamily="82" charset="0"/>
                <a:ea typeface="+mn-ea"/>
                <a:cs typeface="+mn-cs"/>
              </a:rPr>
              <a:t> National High School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a:t>
            </a:r>
            <a:r>
              <a:rPr lang="en-PH" sz="1500" b="1" kern="0" dirty="0" err="1" smtClean="0">
                <a:solidFill>
                  <a:srgbClr val="FF0000"/>
                </a:solidFill>
                <a:latin typeface="Imprint MT Shadow" pitchFamily="82" charset="0"/>
              </a:rPr>
              <a:t>Divis</a:t>
            </a:r>
            <a:r>
              <a:rPr lang="en-PH" sz="1500" b="1" kern="0" noProof="0" dirty="0" smtClean="0">
                <a:solidFill>
                  <a:srgbClr val="FF0000"/>
                </a:solidFill>
                <a:latin typeface="Imprint MT Shadow" pitchFamily="82" charset="0"/>
              </a:rPr>
              <a:t>ion </a:t>
            </a:r>
            <a:r>
              <a:rPr lang="en-PH" sz="1500" b="1" kern="0" dirty="0" smtClean="0">
                <a:solidFill>
                  <a:srgbClr val="FF0000"/>
                </a:solidFill>
                <a:latin typeface="Imprint MT Shadow" pitchFamily="82" charset="0"/>
              </a:rPr>
              <a:t> Rollout</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  of the CIP Project                                 </a:t>
            </a:r>
            <a:r>
              <a:rPr lang="en-PH" sz="1500" b="1" kern="0" dirty="0" smtClean="0">
                <a:solidFill>
                  <a:srgbClr val="FF0000"/>
                </a:solidFill>
                <a:latin typeface="Imprint MT Shadow" pitchFamily="82" charset="0"/>
              </a:rPr>
              <a:t>Oct. </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22-24,</a:t>
            </a:r>
            <a:r>
              <a:rPr kumimoji="0" lang="en-PH" sz="1500" b="1" i="0" u="none" strike="noStrike" kern="0" cap="none" spc="0" normalizeH="0" noProof="0" dirty="0" smtClean="0">
                <a:ln>
                  <a:noFill/>
                </a:ln>
                <a:solidFill>
                  <a:srgbClr val="FF0000"/>
                </a:solidFill>
                <a:effectLst/>
                <a:uLnTx/>
                <a:uFillTx/>
                <a:latin typeface="Imprint MT Shadow" pitchFamily="82" charset="0"/>
                <a:ea typeface="+mn-ea"/>
                <a:cs typeface="+mn-cs"/>
              </a:rPr>
              <a:t> 2</a:t>
            </a:r>
            <a:r>
              <a:rPr kumimoji="0" lang="en-PH" sz="1500" b="1" i="0" u="none" strike="noStrike" kern="0" cap="none" spc="0" normalizeH="0" baseline="0" noProof="0" dirty="0" smtClean="0">
                <a:ln>
                  <a:noFill/>
                </a:ln>
                <a:solidFill>
                  <a:srgbClr val="FF0000"/>
                </a:solidFill>
                <a:effectLst/>
                <a:uLnTx/>
                <a:uFillTx/>
                <a:latin typeface="Imprint MT Shadow" pitchFamily="82" charset="0"/>
                <a:ea typeface="+mn-ea"/>
                <a:cs typeface="+mn-cs"/>
              </a:rPr>
              <a:t>015</a:t>
            </a:r>
            <a:r>
              <a:rPr kumimoji="0" lang="en-PH" sz="1600" b="1" i="0" u="none" strike="noStrike" kern="0" cap="none" spc="0" normalizeH="0" baseline="0" noProof="0" dirty="0" smtClean="0">
                <a:ln>
                  <a:noFill/>
                </a:ln>
                <a:solidFill>
                  <a:srgbClr val="FF0000"/>
                </a:solidFill>
                <a:effectLst/>
                <a:uLnTx/>
                <a:uFillTx/>
                <a:latin typeface="Imprint MT Shadow" pitchFamily="82" charset="0"/>
                <a:ea typeface="+mn-ea"/>
                <a:cs typeface="+mn-cs"/>
              </a:rPr>
              <a:t> </a:t>
            </a:r>
            <a:endParaRPr kumimoji="0" lang="en-PH" sz="1600" b="1" i="0" u="none" strike="noStrike" kern="0" cap="none" spc="0" normalizeH="0" baseline="0" noProof="0" dirty="0">
              <a:ln>
                <a:noFill/>
              </a:ln>
              <a:solidFill>
                <a:srgbClr val="FF0000"/>
              </a:solidFill>
              <a:effectLst/>
              <a:uLnTx/>
              <a:uFillTx/>
              <a:latin typeface="Imprint MT Shadow" pitchFamily="82" charset="0"/>
              <a:ea typeface="+mn-ea"/>
              <a:cs typeface="+mn-cs"/>
            </a:endParaRPr>
          </a:p>
        </p:txBody>
      </p:sp>
    </p:spTree>
    <p:extLst>
      <p:ext uri="{BB962C8B-B14F-4D97-AF65-F5344CB8AC3E}">
        <p14:creationId xmlns:p14="http://schemas.microsoft.com/office/powerpoint/2010/main" val="4148215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609600"/>
            <a:ext cx="8417859" cy="1143000"/>
          </a:xfrm>
        </p:spPr>
        <p:txBody>
          <a:bodyPr>
            <a:normAutofit fontScale="90000"/>
          </a:bodyPr>
          <a:lstStyle/>
          <a:p>
            <a:r>
              <a:rPr lang="en-US" dirty="0" smtClean="0"/>
              <a:t>VOCs can mean Needs or Wants</a:t>
            </a:r>
            <a:endParaRPr lang="en-US" dirty="0"/>
          </a:p>
        </p:txBody>
      </p:sp>
      <p:sp>
        <p:nvSpPr>
          <p:cNvPr id="9" name="Text Placeholder 8"/>
          <p:cNvSpPr>
            <a:spLocks noGrp="1"/>
          </p:cNvSpPr>
          <p:nvPr>
            <p:ph type="body" idx="1"/>
          </p:nvPr>
        </p:nvSpPr>
        <p:spPr/>
        <p:txBody>
          <a:bodyPr/>
          <a:lstStyle/>
          <a:p>
            <a:r>
              <a:rPr lang="en-US" dirty="0" smtClean="0"/>
              <a:t>Needs</a:t>
            </a:r>
            <a:endParaRPr lang="en-US" dirty="0"/>
          </a:p>
        </p:txBody>
      </p:sp>
      <p:sp>
        <p:nvSpPr>
          <p:cNvPr id="10" name="Content Placeholder 9"/>
          <p:cNvSpPr>
            <a:spLocks noGrp="1"/>
          </p:cNvSpPr>
          <p:nvPr>
            <p:ph sz="half" idx="2"/>
          </p:nvPr>
        </p:nvSpPr>
        <p:spPr/>
        <p:txBody>
          <a:bodyPr/>
          <a:lstStyle/>
          <a:p>
            <a:r>
              <a:rPr lang="en-US" dirty="0" smtClean="0"/>
              <a:t>These are what </a:t>
            </a:r>
            <a:r>
              <a:rPr lang="en-US" u="sng" dirty="0" smtClean="0"/>
              <a:t>customers</a:t>
            </a:r>
            <a:r>
              <a:rPr lang="en-US" dirty="0" smtClean="0"/>
              <a:t> expect to receive from a concept or service</a:t>
            </a:r>
            <a:endParaRPr lang="en-US" dirty="0"/>
          </a:p>
        </p:txBody>
      </p:sp>
      <p:sp>
        <p:nvSpPr>
          <p:cNvPr id="11" name="Text Placeholder 10"/>
          <p:cNvSpPr>
            <a:spLocks noGrp="1"/>
          </p:cNvSpPr>
          <p:nvPr>
            <p:ph type="body" sz="quarter" idx="3"/>
          </p:nvPr>
        </p:nvSpPr>
        <p:spPr/>
        <p:txBody>
          <a:bodyPr/>
          <a:lstStyle/>
          <a:p>
            <a:r>
              <a:rPr lang="en-US" dirty="0" smtClean="0"/>
              <a:t>Wants</a:t>
            </a:r>
            <a:endParaRPr lang="en-US" dirty="0"/>
          </a:p>
        </p:txBody>
      </p:sp>
      <p:sp>
        <p:nvSpPr>
          <p:cNvPr id="12" name="Content Placeholder 11"/>
          <p:cNvSpPr>
            <a:spLocks noGrp="1"/>
          </p:cNvSpPr>
          <p:nvPr>
            <p:ph sz="quarter" idx="4"/>
          </p:nvPr>
        </p:nvSpPr>
        <p:spPr/>
        <p:txBody>
          <a:bodyPr/>
          <a:lstStyle/>
          <a:p>
            <a:r>
              <a:rPr lang="en-US" dirty="0" smtClean="0"/>
              <a:t>This is a preference of a </a:t>
            </a:r>
            <a:r>
              <a:rPr lang="en-US" u="sng" dirty="0" smtClean="0"/>
              <a:t>customer</a:t>
            </a:r>
            <a:r>
              <a:rPr lang="en-US" dirty="0" smtClean="0"/>
              <a:t> on how to receive a concept or service</a:t>
            </a:r>
            <a:endParaRPr lang="en-US" dirty="0"/>
          </a:p>
        </p:txBody>
      </p:sp>
      <p:sp>
        <p:nvSpPr>
          <p:cNvPr id="13" name="TextBox 12"/>
          <p:cNvSpPr txBox="1"/>
          <p:nvPr/>
        </p:nvSpPr>
        <p:spPr>
          <a:xfrm>
            <a:off x="-3186138" y="4692174"/>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p:nvPicPr>
        <p:blipFill>
          <a:blip r:embed="rId3"/>
          <a:stretch>
            <a:fillRect/>
          </a:stretch>
        </p:blipFill>
        <p:spPr>
          <a:xfrm>
            <a:off x="3181191" y="4147162"/>
            <a:ext cx="2240775" cy="1090026"/>
          </a:xfrm>
          <a:prstGeom prst="rect">
            <a:avLst/>
          </a:prstGeom>
        </p:spPr>
      </p:pic>
      <p:sp>
        <p:nvSpPr>
          <p:cNvPr id="2" name="Rectangular Callout 1"/>
          <p:cNvSpPr/>
          <p:nvPr/>
        </p:nvSpPr>
        <p:spPr>
          <a:xfrm>
            <a:off x="582706" y="4855882"/>
            <a:ext cx="2229223" cy="1270060"/>
          </a:xfrm>
          <a:prstGeom prst="wedgeRectCallout">
            <a:avLst>
              <a:gd name="adj1" fmla="val -16361"/>
              <a:gd name="adj2" fmla="val -106889"/>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Make sure to address the Needs first before Wants!</a:t>
            </a:r>
            <a:endParaRPr lang="en-US" dirty="0">
              <a:solidFill>
                <a:srgbClr val="000000"/>
              </a:solidFill>
            </a:endParaRPr>
          </a:p>
        </p:txBody>
      </p:sp>
      <p:sp>
        <p:nvSpPr>
          <p:cNvPr id="17" name="Rectangular Callout 16"/>
          <p:cNvSpPr/>
          <p:nvPr/>
        </p:nvSpPr>
        <p:spPr>
          <a:xfrm>
            <a:off x="5785224" y="4692174"/>
            <a:ext cx="2229223" cy="1270060"/>
          </a:xfrm>
          <a:prstGeom prst="wedgeRectCallout">
            <a:avLst>
              <a:gd name="adj1" fmla="val -16361"/>
              <a:gd name="adj2" fmla="val -106889"/>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We need both Wants and Needs to create balance on what and how!</a:t>
            </a:r>
            <a:endParaRPr lang="en-US" dirty="0">
              <a:solidFill>
                <a:srgbClr val="000000"/>
              </a:solidFill>
            </a:endParaRPr>
          </a:p>
        </p:txBody>
      </p:sp>
      <p:sp>
        <p:nvSpPr>
          <p:cNvPr id="3" name="Slide Number Placeholder 2"/>
          <p:cNvSpPr>
            <a:spLocks noGrp="1"/>
          </p:cNvSpPr>
          <p:nvPr>
            <p:ph type="sldNum" sz="quarter" idx="12"/>
          </p:nvPr>
        </p:nvSpPr>
        <p:spPr/>
        <p:txBody>
          <a:bodyPr/>
          <a:lstStyle/>
          <a:p>
            <a:r>
              <a:rPr lang="en-US" smtClean="0"/>
              <a:t>3-</a:t>
            </a:r>
            <a:fld id="{09A02BB9-3F86-4823-9A8F-6A16970CA7F2}" type="slidenum">
              <a:rPr lang="en-US" smtClean="0"/>
              <a:pPr/>
              <a:t>9</a:t>
            </a:fld>
            <a:endParaRPr lang="en-US" dirty="0"/>
          </a:p>
        </p:txBody>
      </p:sp>
    </p:spTree>
    <p:extLst>
      <p:ext uri="{BB962C8B-B14F-4D97-AF65-F5344CB8AC3E}">
        <p14:creationId xmlns:p14="http://schemas.microsoft.com/office/powerpoint/2010/main" val="108521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HRODF">
      <a:majorFont>
        <a:latin typeface="Helvetica LT Light"/>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3528</TotalTime>
  <Words>3331</Words>
  <Application>Microsoft Office PowerPoint</Application>
  <PresentationFormat>On-screen Show (4:3)</PresentationFormat>
  <Paragraphs>548</Paragraphs>
  <Slides>44</Slides>
  <Notes>26</Notes>
  <HiddenSlides>9</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9" baseType="lpstr">
      <vt:lpstr>ＭＳ Ｐゴシック</vt:lpstr>
      <vt:lpstr>Aharoni</vt:lpstr>
      <vt:lpstr>Arial</vt:lpstr>
      <vt:lpstr>Arial Black</vt:lpstr>
      <vt:lpstr>Arial Rounded MT Bold</vt:lpstr>
      <vt:lpstr>Bell MT</vt:lpstr>
      <vt:lpstr>Berlin Sans FB Demi</vt:lpstr>
      <vt:lpstr>Calibri</vt:lpstr>
      <vt:lpstr>Helvetica</vt:lpstr>
      <vt:lpstr>Helvetica LT Light</vt:lpstr>
      <vt:lpstr>Imprint MT Shadow</vt:lpstr>
      <vt:lpstr>Symbol</vt:lpstr>
      <vt:lpstr>Times New Roman</vt:lpstr>
      <vt:lpstr>Office Theme</vt:lpstr>
      <vt:lpstr>Clip</vt:lpstr>
      <vt:lpstr>Step 2:Talk with your Customers </vt:lpstr>
      <vt:lpstr>Objectives:</vt:lpstr>
      <vt:lpstr>Assess – Steps</vt:lpstr>
      <vt:lpstr>Outline</vt:lpstr>
      <vt:lpstr>Key Message</vt:lpstr>
      <vt:lpstr>Voice of the customer</vt:lpstr>
      <vt:lpstr>What is VOC?</vt:lpstr>
      <vt:lpstr>Who are your customers?</vt:lpstr>
      <vt:lpstr>VOCs can mean Needs or Wants</vt:lpstr>
      <vt:lpstr>Understanding VOCs</vt:lpstr>
      <vt:lpstr>Understanding VOCs</vt:lpstr>
      <vt:lpstr>Guidelines on transcribing Parents/Students/Teachers VOC</vt:lpstr>
      <vt:lpstr>Techniques for gathering VOC</vt:lpstr>
      <vt:lpstr>Gathering VOC</vt:lpstr>
      <vt:lpstr>Methods for Gathering Qualitative Data</vt:lpstr>
      <vt:lpstr>Uses of Focus Group Discussion</vt:lpstr>
      <vt:lpstr>Things to avoid in constructing Interview Questions</vt:lpstr>
      <vt:lpstr>Other Forms of Qualitative Research</vt:lpstr>
      <vt:lpstr>How Tools Can Be Used Together</vt:lpstr>
      <vt:lpstr>CI MEETING Voice of the Customer (Students) October 27, 2014</vt:lpstr>
      <vt:lpstr>CI MEETING Voice of the Customer (Teacher) October 27, 2014</vt:lpstr>
      <vt:lpstr>Affinity Diagram</vt:lpstr>
      <vt:lpstr>Affinity Diagram</vt:lpstr>
      <vt:lpstr>Affinity Diagram (Getting Value from VOC Data) </vt:lpstr>
      <vt:lpstr>Problems with processing VOC</vt:lpstr>
      <vt:lpstr>Problems with Processing VOC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vt:lpstr>
      <vt:lpstr>What to do?</vt:lpstr>
      <vt:lpstr>Remember!</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TQM and Education</dc:title>
  <dc:creator>Admin</dc:creator>
  <cp:lastModifiedBy>Windows</cp:lastModifiedBy>
  <cp:revision>624</cp:revision>
  <dcterms:created xsi:type="dcterms:W3CDTF">2013-06-12T01:07:06Z</dcterms:created>
  <dcterms:modified xsi:type="dcterms:W3CDTF">2015-10-28T16:35:19Z</dcterms:modified>
</cp:coreProperties>
</file>